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4"/>
  </p:notesMasterIdLst>
  <p:sldIdLst>
    <p:sldId id="256" r:id="rId2"/>
    <p:sldId id="278" r:id="rId3"/>
    <p:sldId id="259" r:id="rId4"/>
    <p:sldId id="290" r:id="rId5"/>
    <p:sldId id="298" r:id="rId6"/>
    <p:sldId id="295" r:id="rId7"/>
    <p:sldId id="302" r:id="rId8"/>
    <p:sldId id="303" r:id="rId9"/>
    <p:sldId id="304" r:id="rId10"/>
    <p:sldId id="296" r:id="rId11"/>
    <p:sldId id="301" r:id="rId12"/>
    <p:sldId id="28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882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3/1/2014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F823B-A632-F44F-9C36-9A3FD243B2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7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Saturday, March 01, 2014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Saturday, March 01,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Saturday, March 01,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Saturday, March 01, 2014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Saturday, March 01, 2014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Saturday, March 01, 2014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Saturday, March 01, 2014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Saturday, March 01, 2014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Saturday, March 01, 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Saturday, March 01, 2014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Saturday, March 01, 2014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Saturday, March 01,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 smtClean="0"/>
              <a:t>Into the </a:t>
            </a:r>
            <a:r>
              <a:rPr lang="en-US" sz="6600" dirty="0" smtClean="0"/>
              <a:t>Word </a:t>
            </a:r>
            <a:br>
              <a:rPr lang="en-US" sz="6600" dirty="0" smtClean="0"/>
            </a:br>
            <a:r>
              <a:rPr lang="ja-JP" altLang="en-US" sz="6600" dirty="0" smtClean="0"/>
              <a:t>紮</a:t>
            </a:r>
            <a:r>
              <a:rPr lang="ja-JP" altLang="en-US" sz="6600" dirty="0"/>
              <a:t>根聖經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8840" y="3371850"/>
            <a:ext cx="6172200" cy="12915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Word </a:t>
            </a:r>
            <a:r>
              <a:rPr lang="en-US" sz="3200" dirty="0" smtClean="0"/>
              <a:t>Inspired   </a:t>
            </a:r>
            <a:r>
              <a:rPr lang="zh-TW" altLang="en-US" sz="3200" dirty="0" smtClean="0"/>
              <a:t>神</a:t>
            </a:r>
            <a:r>
              <a:rPr lang="zh-TW" altLang="en-US" sz="3200" dirty="0"/>
              <a:t>所默示的聖經</a:t>
            </a:r>
            <a:r>
              <a:rPr lang="en-US" altLang="zh-CN" sz="3200" dirty="0"/>
              <a:t/>
            </a:r>
            <a:br>
              <a:rPr lang="en-US" altLang="zh-CN" sz="3200" dirty="0"/>
            </a:br>
            <a:r>
              <a:rPr lang="en-US" altLang="zh-CN" sz="1100" b="1" dirty="0">
                <a:effectLst>
                  <a:outerShdw blurRad="38100" dist="38100" dir="2700000" algn="tl">
                    <a:srgbClr val="010199"/>
                  </a:outerShdw>
                </a:effectLst>
                <a:ea typeface="SimHei" pitchFamily="49" charset="-122"/>
              </a:rPr>
              <a:t/>
            </a:r>
            <a:br>
              <a:rPr lang="en-US" altLang="zh-CN" sz="1100" b="1" dirty="0">
                <a:effectLst>
                  <a:outerShdw blurRad="38100" dist="38100" dir="2700000" algn="tl">
                    <a:srgbClr val="010199"/>
                  </a:outerShdw>
                </a:effectLst>
                <a:ea typeface="SimHei" pitchFamily="49" charset="-122"/>
              </a:rPr>
            </a:b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7448" y="1125298"/>
            <a:ext cx="4964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Result: Good Works </a:t>
            </a:r>
          </a:p>
          <a:p>
            <a:r>
              <a:rPr lang="zh-CN" altLang="en-US" sz="2800" b="1" dirty="0" smtClean="0">
                <a:latin typeface="Helvetica Neue"/>
                <a:cs typeface="Helvetica Neue"/>
              </a:rPr>
              <a:t>（</a:t>
            </a:r>
            <a:r>
              <a:rPr lang="zh-TW" altLang="en-US" sz="2800" dirty="0" smtClean="0"/>
              <a:t>行善</a:t>
            </a:r>
            <a:r>
              <a:rPr lang="zh-TW" altLang="en-US" sz="2800" dirty="0"/>
              <a:t>事</a:t>
            </a:r>
            <a:r>
              <a:rPr lang="zh-CN" altLang="en-US" sz="2800" b="1" dirty="0" smtClean="0">
                <a:latin typeface="Helvetica Neue"/>
                <a:cs typeface="Helvetica Neue"/>
              </a:rPr>
              <a:t>）</a:t>
            </a:r>
            <a:endParaRPr lang="en-US" sz="2800" b="1" dirty="0" smtClean="0">
              <a:latin typeface="Helvetica Neue"/>
              <a:cs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843" y="2455780"/>
            <a:ext cx="6641048" cy="281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63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83172" y="2497220"/>
            <a:ext cx="6654988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Wingdings" charset="2"/>
              <a:buChar char="Ø"/>
            </a:pPr>
            <a:r>
              <a:rPr lang="en-US" sz="2800" dirty="0" smtClean="0">
                <a:latin typeface="Helvetica Neue"/>
                <a:cs typeface="Helvetica Neue"/>
              </a:rPr>
              <a:t>Study the </a:t>
            </a:r>
            <a:r>
              <a:rPr lang="en-US" sz="2800" dirty="0" smtClean="0">
                <a:latin typeface="Helvetica Neue"/>
                <a:cs typeface="Helvetica Neue"/>
              </a:rPr>
              <a:t>Word   </a:t>
            </a:r>
            <a:r>
              <a:rPr lang="ja-JP" altLang="en-US" sz="2800" dirty="0" smtClean="0">
                <a:latin typeface="Helvetica Neue"/>
                <a:cs typeface="Helvetica Neue"/>
              </a:rPr>
              <a:t>學</a:t>
            </a:r>
            <a:r>
              <a:rPr lang="ja-JP" altLang="en-US" sz="2800" dirty="0">
                <a:latin typeface="Helvetica Neue"/>
                <a:cs typeface="Helvetica Neue"/>
              </a:rPr>
              <a:t>習聖經</a:t>
            </a:r>
            <a:endParaRPr lang="en-US" sz="2800" dirty="0" smtClean="0">
              <a:latin typeface="Helvetica Neue"/>
              <a:cs typeface="Helvetica Neue"/>
            </a:endParaRPr>
          </a:p>
          <a:p>
            <a:endParaRPr lang="en-US" sz="2800" dirty="0">
              <a:latin typeface="Helvetica Neue"/>
              <a:cs typeface="Helvetica Neue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>
                <a:latin typeface="Helvetica Neue"/>
                <a:cs typeface="Helvetica Neue"/>
              </a:rPr>
              <a:t>Reflect on the </a:t>
            </a:r>
            <a:r>
              <a:rPr lang="en-US" sz="2800" dirty="0" smtClean="0">
                <a:latin typeface="Helvetica Neue"/>
                <a:cs typeface="Helvetica Neue"/>
              </a:rPr>
              <a:t>Word   </a:t>
            </a:r>
            <a:r>
              <a:rPr lang="ja-JP" altLang="en-US" sz="2800" dirty="0" smtClean="0">
                <a:latin typeface="Helvetica Neue"/>
                <a:cs typeface="Helvetica Neue"/>
              </a:rPr>
              <a:t>思</a:t>
            </a:r>
            <a:r>
              <a:rPr lang="ja-JP" altLang="en-US" sz="2800" dirty="0">
                <a:latin typeface="Helvetica Neue"/>
                <a:cs typeface="Helvetica Neue"/>
              </a:rPr>
              <a:t>考聖經</a:t>
            </a:r>
            <a:endParaRPr lang="en-US" sz="2800" dirty="0" smtClean="0">
              <a:latin typeface="Helvetica Neue"/>
              <a:cs typeface="Helvetica Neue"/>
            </a:endParaRPr>
          </a:p>
          <a:p>
            <a:pPr marL="457200" indent="-457200">
              <a:buFont typeface="Wingdings" charset="2"/>
              <a:buChar char="Ø"/>
            </a:pPr>
            <a:endParaRPr lang="en-US" sz="2800" dirty="0">
              <a:latin typeface="Helvetica Neue"/>
              <a:cs typeface="Helvetica Neue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>
                <a:latin typeface="Helvetica Neue"/>
                <a:cs typeface="Helvetica Neue"/>
              </a:rPr>
              <a:t>Apply the </a:t>
            </a:r>
            <a:r>
              <a:rPr lang="en-US" sz="2800" dirty="0" smtClean="0">
                <a:latin typeface="Helvetica Neue"/>
                <a:cs typeface="Helvetica Neue"/>
              </a:rPr>
              <a:t>Word   </a:t>
            </a:r>
            <a:r>
              <a:rPr lang="ja-JP" altLang="en-US" sz="2800" dirty="0" smtClean="0">
                <a:latin typeface="Helvetica Neue"/>
                <a:cs typeface="Helvetica Neue"/>
              </a:rPr>
              <a:t>應</a:t>
            </a:r>
            <a:r>
              <a:rPr lang="ja-JP" altLang="en-US" sz="2800" dirty="0">
                <a:latin typeface="Helvetica Neue"/>
                <a:cs typeface="Helvetica Neue"/>
              </a:rPr>
              <a:t>用聖經</a:t>
            </a:r>
            <a:endParaRPr lang="en-US" sz="2800" dirty="0" smtClean="0">
              <a:latin typeface="Helvetica Neue"/>
              <a:cs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759" y="1160367"/>
            <a:ext cx="4523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Helvetica Neue"/>
                <a:cs typeface="Helvetica Neue"/>
              </a:rPr>
              <a:t>Our </a:t>
            </a:r>
            <a:r>
              <a:rPr lang="en-US" sz="2800" b="1" dirty="0" smtClean="0">
                <a:latin typeface="Helvetica Neue"/>
                <a:cs typeface="Helvetica Neue"/>
              </a:rPr>
              <a:t>Response  </a:t>
            </a:r>
            <a:r>
              <a:rPr lang="ja-JP" altLang="en-US" sz="2800" b="1" dirty="0" smtClean="0">
                <a:latin typeface="Helvetica Neue"/>
                <a:cs typeface="Helvetica Neue"/>
              </a:rPr>
              <a:t>我</a:t>
            </a:r>
            <a:r>
              <a:rPr lang="ja-JP" altLang="en-US" sz="2800" b="1" dirty="0">
                <a:latin typeface="Helvetica Neue"/>
                <a:cs typeface="Helvetica Neue"/>
              </a:rPr>
              <a:t>們的回應</a:t>
            </a:r>
            <a:endParaRPr lang="en-US" sz="2800" b="1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3575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6903" y="1017736"/>
            <a:ext cx="71145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Be inspired by the inspired Word of God that you may experience transformation and be an agent of transformation</a:t>
            </a:r>
            <a:r>
              <a:rPr lang="en-US" sz="2800" b="1" dirty="0" smtClean="0">
                <a:latin typeface="Helvetica Neue"/>
                <a:cs typeface="Helvetica Neue"/>
              </a:rPr>
              <a:t>.</a:t>
            </a:r>
          </a:p>
          <a:p>
            <a:endParaRPr lang="en-US" altLang="zh-TW" sz="2800" b="1" dirty="0">
              <a:latin typeface="Helvetica Neue"/>
            </a:endParaRPr>
          </a:p>
          <a:p>
            <a:r>
              <a:rPr lang="zh-TW" altLang="en-US" sz="2800" dirty="0" smtClean="0"/>
              <a:t>願</a:t>
            </a:r>
            <a:r>
              <a:rPr lang="zh-TW" altLang="en-US" sz="2800" dirty="0"/>
              <a:t>神所默示的聖經啓迪我，願我的生命被神的話語更新</a:t>
            </a:r>
            <a:r>
              <a:rPr lang="zh-CN" altLang="en-US" sz="2800" dirty="0"/>
              <a:t>。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0697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367" y="1122947"/>
            <a:ext cx="6217212" cy="445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58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2526" y="634533"/>
            <a:ext cx="74863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latin typeface="Helvetica Neue"/>
                <a:cs typeface="Helvetica Neue"/>
              </a:rPr>
              <a:t>16 </a:t>
            </a:r>
            <a:r>
              <a:rPr lang="en-US" sz="2800" dirty="0">
                <a:latin typeface="Helvetica Neue"/>
                <a:cs typeface="Helvetica Neue"/>
              </a:rPr>
              <a:t>All Scripture is God-breathed and is useful for teaching, rebuking, correcting and training in righteousness, </a:t>
            </a:r>
            <a:r>
              <a:rPr lang="en-US" sz="2800" b="1" baseline="30000" dirty="0">
                <a:latin typeface="Helvetica Neue"/>
                <a:cs typeface="Helvetica Neue"/>
              </a:rPr>
              <a:t>17 </a:t>
            </a:r>
            <a:r>
              <a:rPr lang="en-US" sz="2800" dirty="0">
                <a:latin typeface="Helvetica Neue"/>
                <a:cs typeface="Helvetica Neue"/>
              </a:rPr>
              <a:t>so that the servant of God may be thoroughly equipped for every good work.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44178" y="2776404"/>
            <a:ext cx="31816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Helvetica Neue"/>
                <a:cs typeface="Helvetica Neue"/>
              </a:rPr>
              <a:t>2 Timothy 3:16-17</a:t>
            </a:r>
            <a:endParaRPr lang="en-US" sz="2600" dirty="0">
              <a:latin typeface="Helvetica Neue"/>
              <a:cs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2526" y="3438693"/>
            <a:ext cx="7486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latin typeface="Helvetica Neue"/>
                <a:cs typeface="Helvetica Neue"/>
              </a:rPr>
              <a:t>16 </a:t>
            </a:r>
            <a:r>
              <a:rPr lang="zh-TW" altLang="en-US" sz="2800" dirty="0"/>
              <a:t>聖經都</a:t>
            </a:r>
            <a:r>
              <a:rPr lang="zh-TW" altLang="en-US" sz="2800" dirty="0" smtClean="0"/>
              <a:t>是神</a:t>
            </a:r>
            <a:r>
              <a:rPr lang="zh-TW" altLang="en-US" sz="2800" dirty="0"/>
              <a:t>所默示的</a:t>
            </a:r>
            <a:r>
              <a:rPr lang="en-US" sz="2800" dirty="0" smtClean="0">
                <a:latin typeface="Helvetica Neue"/>
                <a:cs typeface="Helvetica Neue"/>
              </a:rPr>
              <a:t>,</a:t>
            </a:r>
            <a:r>
              <a:rPr lang="zh-TW" altLang="en-US" sz="2800" dirty="0"/>
              <a:t> 於教訓、督責、使人歸正、教導人學</a:t>
            </a:r>
            <a:r>
              <a:rPr lang="zh-TW" altLang="en-US" sz="2800" dirty="0" smtClean="0"/>
              <a:t>義都</a:t>
            </a:r>
            <a:r>
              <a:rPr lang="zh-TW" altLang="en-US" sz="2800" dirty="0"/>
              <a:t>是有益</a:t>
            </a:r>
            <a:r>
              <a:rPr lang="zh-TW" altLang="en-US" sz="2800" dirty="0" smtClean="0"/>
              <a:t>的</a:t>
            </a:r>
            <a:r>
              <a:rPr lang="zh-CN" altLang="en-US" sz="2800" dirty="0" smtClean="0"/>
              <a:t>，</a:t>
            </a:r>
            <a:r>
              <a:rPr lang="en-US" sz="2800" dirty="0">
                <a:latin typeface="Helvetica Neue"/>
                <a:cs typeface="Helvetica Neue"/>
              </a:rPr>
              <a:t> </a:t>
            </a:r>
            <a:r>
              <a:rPr lang="en-US" sz="2800" b="1" baseline="30000" dirty="0">
                <a:latin typeface="Helvetica Neue"/>
                <a:cs typeface="Helvetica Neue"/>
              </a:rPr>
              <a:t>17 </a:t>
            </a:r>
            <a:r>
              <a:rPr lang="zh-TW" altLang="en-US" sz="2800" dirty="0"/>
              <a:t>叫</a:t>
            </a:r>
            <a:r>
              <a:rPr lang="zh-TW" altLang="en-US" sz="2800" dirty="0" smtClean="0"/>
              <a:t>屬神</a:t>
            </a:r>
            <a:r>
              <a:rPr lang="zh-TW" altLang="en-US" sz="2800" dirty="0"/>
              <a:t>的人得以完</a:t>
            </a:r>
            <a:r>
              <a:rPr lang="zh-TW" altLang="en-US" sz="2800" dirty="0" smtClean="0"/>
              <a:t>全</a:t>
            </a:r>
            <a:r>
              <a:rPr lang="zh-CN" altLang="en-US" sz="2800" dirty="0" smtClean="0"/>
              <a:t>，</a:t>
            </a:r>
            <a:r>
              <a:rPr lang="zh-TW" altLang="en-US" sz="2800" dirty="0" smtClean="0"/>
              <a:t>豫</a:t>
            </a:r>
            <a:r>
              <a:rPr lang="zh-TW" altLang="en-US" sz="2800" dirty="0"/>
              <a:t>備行各樣的善事。</a:t>
            </a:r>
            <a:endParaRPr lang="en-US" sz="2800" dirty="0">
              <a:latin typeface="Helvetica Neue"/>
              <a:cs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8498" y="4960804"/>
            <a:ext cx="3181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提後：</a:t>
            </a:r>
            <a:r>
              <a:rPr lang="en-US" altLang="ja-JP" sz="2800" dirty="0" smtClean="0"/>
              <a:t>3:16-17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46200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1789" y="1163488"/>
            <a:ext cx="3435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Challenge:</a:t>
            </a:r>
            <a:endParaRPr lang="en-US" sz="2800" dirty="0" smtClean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0167" y="1950317"/>
            <a:ext cx="69808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Be inspired by the inspired Word of God that you experience transformation</a:t>
            </a:r>
            <a:r>
              <a:rPr lang="en-US" sz="2800" b="1" dirty="0" smtClean="0">
                <a:latin typeface="Helvetica Neue"/>
                <a:cs typeface="Helvetica Neue"/>
              </a:rPr>
              <a:t>.</a:t>
            </a:r>
          </a:p>
          <a:p>
            <a:endParaRPr lang="en-US" sz="2800" b="1" dirty="0" smtClean="0">
              <a:latin typeface="Helvetica Neue"/>
              <a:cs typeface="Helvetica Neue"/>
            </a:endParaRPr>
          </a:p>
          <a:p>
            <a:r>
              <a:rPr lang="zh-TW" altLang="en-US" sz="2800" dirty="0"/>
              <a:t>願神所默示的聖經啓迪我，願我的生命被神的話語更</a:t>
            </a:r>
            <a:r>
              <a:rPr lang="zh-TW" altLang="en-US" sz="2800" dirty="0" smtClean="0"/>
              <a:t>新</a:t>
            </a:r>
            <a:r>
              <a:rPr lang="zh-CN" altLang="en-US" sz="2800" dirty="0" smtClean="0"/>
              <a:t>。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0620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895" y="1417053"/>
            <a:ext cx="4919580" cy="49195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8210" y="764520"/>
            <a:ext cx="4979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Inspired </a:t>
            </a:r>
            <a:r>
              <a:rPr lang="zh-CN" altLang="en-US" sz="2800" b="1" dirty="0" smtClean="0">
                <a:latin typeface="Helvetica Neue"/>
                <a:cs typeface="Helvetica Neue"/>
              </a:rPr>
              <a:t>（</a:t>
            </a:r>
            <a:r>
              <a:rPr lang="zh-TW" altLang="en-US" sz="2800" dirty="0"/>
              <a:t>神所默示的</a:t>
            </a:r>
            <a:r>
              <a:rPr lang="zh-CN" altLang="en-US" sz="2800" b="1" dirty="0" smtClean="0">
                <a:latin typeface="Helvetica Neue"/>
                <a:cs typeface="Helvetica Neue"/>
              </a:rPr>
              <a:t>）</a:t>
            </a:r>
            <a:endParaRPr lang="en-US" sz="2800" b="1" dirty="0" smtClean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82063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1789" y="764520"/>
            <a:ext cx="3382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Teaching </a:t>
            </a:r>
            <a:r>
              <a:rPr lang="zh-CN" altLang="en-US" sz="2800" b="1" dirty="0" smtClean="0">
                <a:latin typeface="Helvetica Neue"/>
                <a:cs typeface="Helvetica Neue"/>
              </a:rPr>
              <a:t>（</a:t>
            </a:r>
            <a:r>
              <a:rPr lang="zh-TW" altLang="en-US" sz="2800" dirty="0"/>
              <a:t>教訓</a:t>
            </a:r>
            <a:r>
              <a:rPr lang="zh-CN" altLang="en-US" sz="2800" b="1" dirty="0" smtClean="0">
                <a:latin typeface="Helvetica Neue"/>
                <a:cs typeface="Helvetica Neue"/>
              </a:rPr>
              <a:t>）</a:t>
            </a:r>
            <a:endParaRPr lang="en-US" sz="2800" b="1" dirty="0" smtClean="0">
              <a:latin typeface="Helvetica Neue"/>
              <a:cs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423" y="1744580"/>
            <a:ext cx="6390105" cy="426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78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4842" y="657573"/>
            <a:ext cx="36517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Rebuking </a:t>
            </a:r>
            <a:r>
              <a:rPr lang="zh-CN" altLang="en-US" sz="2800" b="1" dirty="0" smtClean="0">
                <a:latin typeface="Helvetica Neue"/>
                <a:cs typeface="Helvetica Neue"/>
              </a:rPr>
              <a:t>（</a:t>
            </a:r>
            <a:r>
              <a:rPr lang="zh-TW" altLang="en-US" sz="2800" dirty="0"/>
              <a:t>督責</a:t>
            </a:r>
            <a:r>
              <a:rPr lang="zh-CN" altLang="en-US" sz="2800" b="1" dirty="0" smtClean="0">
                <a:latin typeface="Helvetica Neue"/>
                <a:cs typeface="Helvetica Neue"/>
              </a:rPr>
              <a:t>）</a:t>
            </a:r>
            <a:endParaRPr lang="en-US" sz="2800" b="1" dirty="0" smtClean="0">
              <a:latin typeface="Helvetica Neue"/>
              <a:cs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99" y="1392810"/>
            <a:ext cx="4699001" cy="46363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64946" y="6141089"/>
            <a:ext cx="1818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Helvetica Neue"/>
                <a:cs typeface="Helvetica Neue"/>
              </a:rPr>
              <a:t>ChristArt.com</a:t>
            </a:r>
            <a:endParaRPr lang="en-US" sz="16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63378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4736" y="624953"/>
            <a:ext cx="28522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Correcting </a:t>
            </a:r>
            <a:r>
              <a:rPr lang="zh-CN" altLang="en-US" sz="2800" b="1" dirty="0" smtClean="0">
                <a:latin typeface="Helvetica Neue"/>
                <a:cs typeface="Helvetica Neue"/>
              </a:rPr>
              <a:t>（</a:t>
            </a:r>
            <a:r>
              <a:rPr lang="zh-TW" altLang="en-US" sz="2800" dirty="0" smtClean="0"/>
              <a:t>使</a:t>
            </a:r>
            <a:r>
              <a:rPr lang="zh-TW" altLang="en-US" sz="2800" dirty="0"/>
              <a:t>人歸正</a:t>
            </a:r>
            <a:r>
              <a:rPr lang="zh-CN" altLang="en-US" sz="2800" b="1" dirty="0" smtClean="0">
                <a:latin typeface="Helvetica Neue"/>
                <a:cs typeface="Helvetica Neue"/>
              </a:rPr>
              <a:t>）</a:t>
            </a:r>
            <a:endParaRPr lang="en-US" sz="2800" b="1" dirty="0" smtClean="0">
              <a:latin typeface="Helvetica Neue"/>
              <a:cs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316" y="632815"/>
            <a:ext cx="3836737" cy="578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44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1261" y="665183"/>
            <a:ext cx="489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 Neue"/>
                <a:cs typeface="Helvetica Neue"/>
              </a:rPr>
              <a:t>Training in Righteousness </a:t>
            </a:r>
            <a:r>
              <a:rPr lang="zh-CN" altLang="en-US" sz="2800" b="1" dirty="0" smtClean="0">
                <a:latin typeface="Helvetica Neue"/>
                <a:cs typeface="Helvetica Neue"/>
              </a:rPr>
              <a:t>（</a:t>
            </a:r>
            <a:r>
              <a:rPr lang="zh-TW" altLang="en-US" sz="2800" dirty="0"/>
              <a:t>教導人學義</a:t>
            </a:r>
            <a:r>
              <a:rPr lang="zh-CN" altLang="en-US" sz="2800" b="1" dirty="0" smtClean="0">
                <a:latin typeface="Helvetica Neue"/>
                <a:cs typeface="Helvetica Neue"/>
              </a:rPr>
              <a:t>）</a:t>
            </a:r>
            <a:endParaRPr lang="en-US" sz="2800" b="1" dirty="0" smtClean="0">
              <a:latin typeface="Helvetica Neue"/>
              <a:cs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30" y="1653840"/>
            <a:ext cx="7526421" cy="423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553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8511</TotalTime>
  <Words>181</Words>
  <Application>Microsoft Office PowerPoint</Application>
  <PresentationFormat>On-screen Show (4:3)</PresentationFormat>
  <Paragraphs>28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Elemental</vt:lpstr>
      <vt:lpstr>Into the Word  紮根聖經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creator>Tom Siwicki</dc:creator>
  <cp:lastModifiedBy>Fan</cp:lastModifiedBy>
  <cp:revision>107</cp:revision>
  <dcterms:created xsi:type="dcterms:W3CDTF">2013-11-03T00:06:16Z</dcterms:created>
  <dcterms:modified xsi:type="dcterms:W3CDTF">2014-03-02T14:13:30Z</dcterms:modified>
</cp:coreProperties>
</file>