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9"/>
  </p:notesMasterIdLst>
  <p:sldIdLst>
    <p:sldId id="256" r:id="rId2"/>
    <p:sldId id="592" r:id="rId3"/>
    <p:sldId id="504" r:id="rId4"/>
    <p:sldId id="599" r:id="rId5"/>
    <p:sldId id="593" r:id="rId6"/>
    <p:sldId id="455" r:id="rId7"/>
    <p:sldId id="500" r:id="rId8"/>
    <p:sldId id="595" r:id="rId9"/>
    <p:sldId id="597" r:id="rId10"/>
    <p:sldId id="598" r:id="rId11"/>
    <p:sldId id="596" r:id="rId12"/>
    <p:sldId id="594" r:id="rId13"/>
    <p:sldId id="601" r:id="rId14"/>
    <p:sldId id="604" r:id="rId15"/>
    <p:sldId id="511" r:id="rId16"/>
    <p:sldId id="602" r:id="rId17"/>
    <p:sldId id="605" r:id="rId18"/>
    <p:sldId id="606" r:id="rId19"/>
    <p:sldId id="609" r:id="rId20"/>
    <p:sldId id="512" r:id="rId21"/>
    <p:sldId id="607" r:id="rId22"/>
    <p:sldId id="608" r:id="rId23"/>
    <p:sldId id="610" r:id="rId24"/>
    <p:sldId id="546" r:id="rId25"/>
    <p:sldId id="603" r:id="rId26"/>
    <p:sldId id="545" r:id="rId27"/>
    <p:sldId id="60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968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4/9/16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April 9,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April 9,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April 9,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/>
              <a:t>Jesus 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Worthy of Praise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419100"/>
            <a:ext cx="84074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92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120535"/>
            <a:ext cx="6184900" cy="46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2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2833468"/>
            <a:ext cx="4238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Multitudes of Praise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51094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990600" y="1777305"/>
            <a:ext cx="71526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11</a:t>
            </a:r>
            <a:r>
              <a:rPr lang="en-US" sz="2400" dirty="0">
                <a:latin typeface="Helvetica"/>
                <a:cs typeface="Helvetica"/>
              </a:rPr>
              <a:t> Then I looked and heard the voice of many angels, numbering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thousands upon thousands</a:t>
            </a:r>
            <a:r>
              <a:rPr lang="en-US" sz="2400" dirty="0">
                <a:latin typeface="Helvetica"/>
                <a:cs typeface="Helvetica"/>
              </a:rPr>
              <a:t>, and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ten thousand times ten thousand</a:t>
            </a:r>
            <a:r>
              <a:rPr lang="en-US" sz="2400" dirty="0">
                <a:latin typeface="Helvetica"/>
                <a:cs typeface="Helvetica"/>
              </a:rPr>
              <a:t>. They encircled the throne and the living creatures and the elders. </a:t>
            </a:r>
            <a:r>
              <a:rPr lang="en-US" sz="2400" dirty="0" smtClean="0">
                <a:latin typeface="Helvetica"/>
                <a:cs typeface="Helvetica"/>
              </a:rPr>
              <a:t>. . </a:t>
            </a:r>
          </a:p>
          <a:p>
            <a:endParaRPr lang="en-US" sz="2400" baseline="30000" dirty="0">
              <a:latin typeface="Helvetica"/>
              <a:cs typeface="Helvetica"/>
            </a:endParaRPr>
          </a:p>
          <a:p>
            <a:r>
              <a:rPr lang="en-US" sz="2400" baseline="30000" dirty="0" smtClean="0">
                <a:latin typeface="Helvetica"/>
                <a:cs typeface="Helvetica"/>
              </a:rPr>
              <a:t>13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Then I heard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every creature </a:t>
            </a:r>
            <a:r>
              <a:rPr lang="en-US" sz="2400" dirty="0">
                <a:latin typeface="Helvetica"/>
                <a:cs typeface="Helvetica"/>
              </a:rPr>
              <a:t>in heaven and on earth and under the earth and on the sea, and all that is in them, saying</a:t>
            </a:r>
            <a:r>
              <a:rPr lang="en-US" sz="2400" dirty="0" smtClean="0">
                <a:latin typeface="Helvetica"/>
                <a:cs typeface="Helvetica"/>
              </a:rPr>
              <a:t>: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0825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33500"/>
            <a:ext cx="8890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1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2884845"/>
            <a:ext cx="4153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Worthy is th</a:t>
            </a:r>
            <a:r>
              <a:rPr lang="en-US" sz="3600" dirty="0" smtClean="0">
                <a:latin typeface="Helvetica"/>
                <a:cs typeface="Helvetica"/>
              </a:rPr>
              <a:t>e Lamb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0275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876300" y="2539305"/>
            <a:ext cx="73304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“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Worthy is the Lamb</a:t>
            </a:r>
            <a:r>
              <a:rPr lang="en-US" sz="2600" dirty="0">
                <a:latin typeface="Helvetica"/>
                <a:cs typeface="Helvetica"/>
              </a:rPr>
              <a:t>, who was slain,</a:t>
            </a:r>
          </a:p>
          <a:p>
            <a:r>
              <a:rPr lang="en-US" sz="2600" dirty="0">
                <a:latin typeface="Helvetica"/>
                <a:cs typeface="Helvetica"/>
              </a:rPr>
              <a:t>    to receive power and wealth and wisdom and strength</a:t>
            </a:r>
          </a:p>
          <a:p>
            <a:r>
              <a:rPr lang="en-US" sz="2600" dirty="0">
                <a:latin typeface="Helvetica"/>
                <a:cs typeface="Helvetica"/>
              </a:rPr>
              <a:t>    and honor and glory and praise!</a:t>
            </a:r>
            <a:r>
              <a:rPr lang="en-US" sz="2600" dirty="0" smtClean="0">
                <a:latin typeface="Helvetica"/>
                <a:cs typeface="Helvetica"/>
              </a:rPr>
              <a:t>”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49957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016000"/>
            <a:ext cx="5295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6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865174"/>
            <a:ext cx="6426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rgbClr val="FFFF00"/>
                </a:solidFill>
                <a:latin typeface="Helvetica"/>
                <a:cs typeface="Helvetica"/>
              </a:rPr>
              <a:t>The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Lamb</a:t>
            </a:r>
            <a:r>
              <a:rPr lang="en-US" sz="2500" dirty="0">
                <a:latin typeface="Helvetica"/>
                <a:cs typeface="Helvetica"/>
              </a:rPr>
              <a:t> remains always the crucified one, even when he is also the resurrected one and the Lord of the world.  There is no path to </a:t>
            </a:r>
            <a:r>
              <a:rPr lang="en-US" sz="2500" dirty="0" smtClean="0">
                <a:latin typeface="Helvetica"/>
                <a:cs typeface="Helvetica"/>
              </a:rPr>
              <a:t>worthiness -- just </a:t>
            </a:r>
            <a:r>
              <a:rPr lang="en-US" sz="2500" dirty="0">
                <a:latin typeface="Helvetica"/>
                <a:cs typeface="Helvetica"/>
              </a:rPr>
              <a:t>as there is no road to </a:t>
            </a:r>
            <a:r>
              <a:rPr lang="en-US" sz="2500" dirty="0" smtClean="0">
                <a:latin typeface="Helvetica"/>
                <a:cs typeface="Helvetica"/>
              </a:rPr>
              <a:t>Easter -- that </a:t>
            </a:r>
            <a:r>
              <a:rPr lang="en-US" sz="2500" dirty="0">
                <a:latin typeface="Helvetica"/>
                <a:cs typeface="Helvetica"/>
              </a:rPr>
              <a:t>does not pass through the cross</a:t>
            </a:r>
            <a:r>
              <a:rPr lang="en-US" sz="2500" dirty="0" smtClean="0">
                <a:latin typeface="Helvetica"/>
                <a:cs typeface="Helvetica"/>
              </a:rPr>
              <a:t>.</a:t>
            </a:r>
          </a:p>
          <a:p>
            <a:endParaRPr lang="en-US" sz="2500" dirty="0">
              <a:latin typeface="Helvetica"/>
              <a:cs typeface="Helvetica"/>
            </a:endParaRPr>
          </a:p>
          <a:p>
            <a:r>
              <a:rPr lang="en-US" sz="2500" dirty="0" smtClean="0">
                <a:latin typeface="Helvetica"/>
                <a:cs typeface="Helvetica"/>
              </a:rPr>
              <a:t>			Dr. Walter F. Taylor, Jr.</a:t>
            </a:r>
            <a:endParaRPr lang="en-US" sz="2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85381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876300" y="2539305"/>
            <a:ext cx="73304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“</a:t>
            </a:r>
            <a:r>
              <a:rPr lang="en-US" sz="2600" dirty="0">
                <a:latin typeface="Helvetica"/>
                <a:cs typeface="Helvetica"/>
              </a:rPr>
              <a:t>Worthy is the Lamb, who was slain,</a:t>
            </a:r>
          </a:p>
          <a:p>
            <a:r>
              <a:rPr lang="en-US" sz="2600" dirty="0">
                <a:latin typeface="Helvetica"/>
                <a:cs typeface="Helvetica"/>
              </a:rPr>
              <a:t>    to receive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power</a:t>
            </a:r>
            <a:r>
              <a:rPr lang="en-US" sz="2600" dirty="0">
                <a:latin typeface="Helvetica"/>
                <a:cs typeface="Helvetica"/>
              </a:rPr>
              <a:t>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wealth</a:t>
            </a:r>
            <a:r>
              <a:rPr lang="en-US" sz="2600" dirty="0">
                <a:latin typeface="Helvetica"/>
                <a:cs typeface="Helvetica"/>
              </a:rPr>
              <a:t>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wisdom</a:t>
            </a:r>
            <a:r>
              <a:rPr lang="en-US" sz="2600" dirty="0">
                <a:latin typeface="Helvetica"/>
                <a:cs typeface="Helvetica"/>
              </a:rPr>
              <a:t>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strength</a:t>
            </a:r>
          </a:p>
          <a:p>
            <a:r>
              <a:rPr lang="en-US" sz="2600" dirty="0">
                <a:latin typeface="Helvetica"/>
                <a:cs typeface="Helvetica"/>
              </a:rPr>
              <a:t>   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honor</a:t>
            </a:r>
            <a:r>
              <a:rPr lang="en-US" sz="2600" dirty="0">
                <a:latin typeface="Helvetica"/>
                <a:cs typeface="Helvetica"/>
              </a:rPr>
              <a:t>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glory</a:t>
            </a:r>
            <a:r>
              <a:rPr lang="en-US" sz="2600" dirty="0">
                <a:latin typeface="Helvetica"/>
                <a:cs typeface="Helvetica"/>
              </a:rPr>
              <a:t>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praise</a:t>
            </a:r>
            <a:r>
              <a:rPr lang="en-US" sz="2600" dirty="0">
                <a:latin typeface="Helvetica"/>
                <a:cs typeface="Helvetica"/>
              </a:rPr>
              <a:t>!</a:t>
            </a:r>
            <a:r>
              <a:rPr lang="en-US" sz="2600" dirty="0" smtClean="0">
                <a:latin typeface="Helvetica"/>
                <a:cs typeface="Helvetica"/>
              </a:rPr>
              <a:t>”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5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631694"/>
            <a:ext cx="6227380" cy="56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3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2884845"/>
            <a:ext cx="369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Worship the King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32211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143000" y="2507545"/>
            <a:ext cx="70866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“</a:t>
            </a:r>
            <a:r>
              <a:rPr lang="en-US" sz="2400" dirty="0">
                <a:latin typeface="Helvetica"/>
                <a:cs typeface="Helvetica"/>
              </a:rPr>
              <a:t>To him who sits on the throne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and to </a:t>
            </a:r>
            <a:r>
              <a:rPr lang="en-US" sz="2400" dirty="0">
                <a:latin typeface="Helvetica"/>
                <a:cs typeface="Helvetica"/>
              </a:rPr>
              <a:t>the Lamb</a:t>
            </a:r>
          </a:p>
          <a:p>
            <a:r>
              <a:rPr lang="en-US" sz="2400" dirty="0">
                <a:latin typeface="Helvetica"/>
                <a:cs typeface="Helvetica"/>
              </a:rPr>
              <a:t>    be praise and honor and glory and power,</a:t>
            </a:r>
          </a:p>
          <a:p>
            <a:r>
              <a:rPr lang="en-US" sz="2400" dirty="0">
                <a:latin typeface="Helvetica"/>
                <a:cs typeface="Helvetica"/>
              </a:rPr>
              <a:t>for ever and ever!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94112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1580"/>
            <a:ext cx="82296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36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143000" y="2507545"/>
            <a:ext cx="70866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“</a:t>
            </a:r>
            <a:r>
              <a:rPr lang="en-US" sz="2400" dirty="0">
                <a:latin typeface="Helvetica"/>
                <a:cs typeface="Helvetica"/>
              </a:rPr>
              <a:t>To him who sits on the throne and to the Lamb</a:t>
            </a:r>
          </a:p>
          <a:p>
            <a:r>
              <a:rPr lang="en-US" sz="2400" dirty="0">
                <a:latin typeface="Helvetica"/>
                <a:cs typeface="Helvetica"/>
              </a:rPr>
              <a:t>    be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praise and honor and glory and power,</a:t>
            </a:r>
          </a:p>
          <a:p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for ever and ever</a:t>
            </a:r>
            <a:r>
              <a:rPr lang="en-US" sz="2400" dirty="0">
                <a:latin typeface="Helvetica"/>
                <a:cs typeface="Helvetica"/>
              </a:rPr>
              <a:t>!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404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2884845"/>
            <a:ext cx="5031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Helvetica"/>
                <a:cs typeface="Helvetica"/>
              </a:rPr>
              <a:t>Lessons for Disciples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58576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117600" y="2919442"/>
            <a:ext cx="7124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14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 four living creatures said, “Amen,” and the elders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fell down</a:t>
            </a:r>
            <a:r>
              <a:rPr lang="en-US" sz="2400" dirty="0">
                <a:latin typeface="Helvetica"/>
                <a:cs typeface="Helvetica"/>
              </a:rPr>
              <a:t> and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worshiped</a:t>
            </a:r>
            <a:r>
              <a:rPr lang="en-US" sz="2400" dirty="0">
                <a:latin typeface="Helvetica"/>
                <a:cs typeface="Helvetic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3812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038224"/>
            <a:ext cx="68961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7" y="508000"/>
            <a:ext cx="7636933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1324"/>
            <a:ext cx="8318500" cy="42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7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53329"/>
            <a:ext cx="6794500" cy="45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4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647700" y="1409005"/>
            <a:ext cx="76479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11</a:t>
            </a:r>
            <a:r>
              <a:rPr lang="en-US" sz="2400" dirty="0">
                <a:latin typeface="Helvetica"/>
                <a:cs typeface="Helvetica"/>
              </a:rPr>
              <a:t> Then I looked and heard the voice of many angels, numbering thousands upon thousands, and ten thousand times ten thousand. They encircled the throne and the living creatures and the elders. </a:t>
            </a:r>
            <a:r>
              <a:rPr lang="en-US" sz="2400" baseline="30000" dirty="0">
                <a:latin typeface="Helvetica"/>
                <a:cs typeface="Helvetica"/>
              </a:rPr>
              <a:t>12</a:t>
            </a:r>
            <a:r>
              <a:rPr lang="en-US" sz="2400" dirty="0">
                <a:latin typeface="Helvetica"/>
                <a:cs typeface="Helvetica"/>
              </a:rPr>
              <a:t> In a loud voice they were saying: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“Worthy is the Lamb, who was slain,</a:t>
            </a:r>
          </a:p>
          <a:p>
            <a:r>
              <a:rPr lang="en-US" sz="2400" dirty="0">
                <a:latin typeface="Helvetica"/>
                <a:cs typeface="Helvetica"/>
              </a:rPr>
              <a:t>    to receive power and wealth and wisdom and strength</a:t>
            </a:r>
          </a:p>
          <a:p>
            <a:r>
              <a:rPr lang="en-US" sz="2400" dirty="0">
                <a:latin typeface="Helvetica"/>
                <a:cs typeface="Helvetica"/>
              </a:rPr>
              <a:t>    and honor and glory and praise!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5826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863600" y="1516945"/>
            <a:ext cx="749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13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Then I heard every creature in heaven and on earth and under the earth and on the sea, and all that is in them, saying: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“To him who sits on the throne and to the Lamb</a:t>
            </a:r>
          </a:p>
          <a:p>
            <a:r>
              <a:rPr lang="en-US" sz="2400" dirty="0">
                <a:latin typeface="Helvetica"/>
                <a:cs typeface="Helvetica"/>
              </a:rPr>
              <a:t>    be praise and honor and glory and power,</a:t>
            </a:r>
          </a:p>
          <a:p>
            <a:r>
              <a:rPr lang="en-US" sz="2400" dirty="0">
                <a:latin typeface="Helvetica"/>
                <a:cs typeface="Helvetica"/>
              </a:rPr>
              <a:t>for ever and ever!”</a:t>
            </a:r>
          </a:p>
          <a:p>
            <a:r>
              <a:rPr lang="en-US" sz="2400" baseline="30000" dirty="0">
                <a:latin typeface="Helvetica"/>
                <a:cs typeface="Helvetica"/>
              </a:rPr>
              <a:t>14</a:t>
            </a:r>
            <a:r>
              <a:rPr lang="en-US" sz="2400" dirty="0">
                <a:latin typeface="Helvetica"/>
                <a:cs typeface="Helvetica"/>
              </a:rPr>
              <a:t> The four living creatures said, “Amen,” and the elders fell down and worshiped.</a:t>
            </a:r>
          </a:p>
        </p:txBody>
      </p:sp>
    </p:spTree>
    <p:extLst>
      <p:ext uri="{BB962C8B-B14F-4D97-AF65-F5344CB8AC3E}">
        <p14:creationId xmlns:p14="http://schemas.microsoft.com/office/powerpoint/2010/main" val="230199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2833468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Context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3439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739440"/>
            <a:ext cx="7683500" cy="549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04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31195"/>
            <a:ext cx="4965700" cy="591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07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33037</TotalTime>
  <Words>417</Words>
  <Application>Microsoft Macintosh PowerPoint</Application>
  <PresentationFormat>On-screen Show (4:3)</PresentationFormat>
  <Paragraphs>37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Elemental</vt:lpstr>
      <vt:lpstr>Jesus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subject/>
  <dc:creator>Tom Siwicki</dc:creator>
  <cp:keywords/>
  <dc:description/>
  <cp:lastModifiedBy>Tom Siwicki</cp:lastModifiedBy>
  <cp:revision>369</cp:revision>
  <dcterms:created xsi:type="dcterms:W3CDTF">2013-11-03T00:06:16Z</dcterms:created>
  <dcterms:modified xsi:type="dcterms:W3CDTF">2016-04-10T13:47:31Z</dcterms:modified>
  <cp:category/>
</cp:coreProperties>
</file>