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85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2" r:id="rId12"/>
    <p:sldId id="267" r:id="rId13"/>
    <p:sldId id="268" r:id="rId14"/>
    <p:sldId id="270" r:id="rId15"/>
    <p:sldId id="271" r:id="rId16"/>
    <p:sldId id="269" r:id="rId17"/>
    <p:sldId id="277" r:id="rId18"/>
    <p:sldId id="275" r:id="rId19"/>
    <p:sldId id="276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66" r:id="rId28"/>
    <p:sldId id="282" r:id="rId29"/>
    <p:sldId id="284" r:id="rId30"/>
    <p:sldId id="283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65" d="100"/>
          <a:sy n="65" d="100"/>
        </p:scale>
        <p:origin x="-13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BEA4-9B29-45B3-80E6-F1F6E3F6D44C}" type="datetimeFigureOut">
              <a:rPr lang="zh-CN" altLang="en-US" smtClean="0"/>
              <a:t>2013/2/10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F911-85CA-4EC0-A199-E5E9EF8E2B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084311151849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643050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6000" b="1" dirty="0" smtClean="0">
                <a:latin typeface="华文细黑" pitchFamily="2" charset="-122"/>
                <a:ea typeface="华文细黑" pitchFamily="2" charset="-122"/>
              </a:rPr>
              <a:t>恩典流通的管道</a:t>
            </a:r>
            <a:endParaRPr lang="zh-CN" altLang="en-US" sz="60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929198"/>
            <a:ext cx="650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哥伦比亚华人基督教会 郭易君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    </a:t>
            </a:r>
            <a:r>
              <a:rPr lang="zh-CN" altLang="en-US" sz="3200" b="1" dirty="0" smtClean="0"/>
              <a:t>二零一三年二月十日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太</a:t>
            </a:r>
            <a:r>
              <a:rPr lang="en-US" altLang="zh-CN" dirty="0" smtClean="0"/>
              <a:t>25</a:t>
            </a:r>
            <a:r>
              <a:rPr lang="zh-CN" altLang="en-US" dirty="0" smtClean="0"/>
              <a:t>章山羊绵羊的比喻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dirty="0" smtClean="0"/>
              <a:t>■饿了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■渴了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■作客旅  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■赤身露体，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■病了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■在监里</a:t>
            </a:r>
            <a:endParaRPr lang="en-US" altLang="zh-CN" dirty="0" smtClean="0"/>
          </a:p>
        </p:txBody>
      </p:sp>
      <p:pic>
        <p:nvPicPr>
          <p:cNvPr id="4" name="图片 3" descr="4717041_15431308153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750206"/>
            <a:ext cx="2428892" cy="1821669"/>
          </a:xfrm>
          <a:prstGeom prst="rect">
            <a:avLst/>
          </a:prstGeom>
        </p:spPr>
      </p:pic>
      <p:pic>
        <p:nvPicPr>
          <p:cNvPr id="5" name="图片 4" descr="U2004P1T1D12882009F21DT200704271418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71942"/>
            <a:ext cx="3153671" cy="2214578"/>
          </a:xfrm>
          <a:prstGeom prst="rect">
            <a:avLst/>
          </a:prstGeom>
        </p:spPr>
      </p:pic>
      <p:pic>
        <p:nvPicPr>
          <p:cNvPr id="6" name="图片 5" descr="U3419P746T3D10926F347DT200904150911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3116"/>
            <a:ext cx="2326542" cy="344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4012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807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二，为什么要给人？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神既不爱惜自己的儿子为我们众人舍了，岂不也把万物和他一同白白的赐给我们吗。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        ——</a:t>
            </a:r>
            <a:r>
              <a:rPr lang="zh-CN" altLang="en-US" dirty="0" smtClean="0"/>
              <a:t>罗</a:t>
            </a:r>
            <a:r>
              <a:rPr lang="en-US" altLang="zh-CN" dirty="0" smtClean="0"/>
              <a:t>8:32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见证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三，关于给人有什么误解？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，要回报的给：在人身上有期待或积功德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图片 3" descr="imagesCADLWY5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542590"/>
            <a:ext cx="3643338" cy="431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2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，高高在上地给：自义和骄傲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图片 3" descr="imagesCAON41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85992"/>
            <a:ext cx="3071834" cy="430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3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，显摆地给：得人的奖赏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" name="图片 4" descr="imagesCAVM4K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14620"/>
            <a:ext cx="5389063" cy="382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4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，教会中关于给的一些误解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■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十一奉献是施舍给神的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■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神职人员是吃教饭的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■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交完十一奉献就和神两清了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…</a:t>
            </a: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■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教会服侍是同工的事情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■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我需要爱，我到教会来是来消费的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…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四，我能给人什么？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时间</a:t>
            </a:r>
            <a:r>
              <a:rPr lang="en-US" altLang="zh-CN" dirty="0" smtClean="0"/>
              <a:t>:</a:t>
            </a:r>
            <a:r>
              <a:rPr lang="zh-CN" altLang="en-US" dirty="0" smtClean="0"/>
              <a:t>陪伴、安慰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服侍</a:t>
            </a:r>
            <a:r>
              <a:rPr lang="en-US" altLang="zh-CN" dirty="0" smtClean="0"/>
              <a:t>:</a:t>
            </a:r>
            <a:r>
              <a:rPr lang="zh-CN" altLang="en-US" dirty="0" smtClean="0"/>
              <a:t>饭食、清洁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鼓励</a:t>
            </a:r>
            <a:r>
              <a:rPr lang="en-US" altLang="zh-CN" dirty="0" smtClean="0"/>
              <a:t>:</a:t>
            </a:r>
            <a:r>
              <a:rPr lang="zh-CN" altLang="en-US" dirty="0" smtClean="0"/>
              <a:t>短信、肯定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善意</a:t>
            </a:r>
            <a:r>
              <a:rPr lang="en-US" altLang="zh-CN" dirty="0" smtClean="0"/>
              <a:t>:</a:t>
            </a:r>
            <a:r>
              <a:rPr lang="zh-CN" altLang="en-US" dirty="0" smtClean="0"/>
              <a:t>微笑、道歉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敬重</a:t>
            </a:r>
            <a:r>
              <a:rPr lang="en-US" altLang="zh-CN" dirty="0" smtClean="0"/>
              <a:t>:</a:t>
            </a:r>
            <a:r>
              <a:rPr lang="zh-CN" altLang="en-US" dirty="0" smtClean="0"/>
              <a:t>言语、行动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en-US" altLang="zh-CN" dirty="0" smtClean="0"/>
              <a:t>■</a:t>
            </a:r>
            <a:r>
              <a:rPr lang="zh-CN" altLang="en-US" dirty="0" smtClean="0"/>
              <a:t>物质</a:t>
            </a:r>
            <a:r>
              <a:rPr lang="en-US" altLang="zh-CN" dirty="0" smtClean="0"/>
              <a:t>:</a:t>
            </a:r>
            <a:r>
              <a:rPr lang="zh-CN" altLang="en-US" dirty="0" smtClean="0"/>
              <a:t>金钱、衣物</a:t>
            </a:r>
            <a:r>
              <a:rPr lang="en-US" altLang="zh-CN" dirty="0" smtClean="0"/>
              <a:t>…</a:t>
            </a:r>
          </a:p>
          <a:p>
            <a:pPr>
              <a:buNone/>
            </a:pPr>
            <a:r>
              <a:rPr lang="zh-CN" altLang="en-US" dirty="0" smtClean="0"/>
              <a:t>例：</a:t>
            </a:r>
            <a:r>
              <a:rPr lang="en-US" altLang="zh-CN" dirty="0" smtClean="0"/>
              <a:t>CIU</a:t>
            </a:r>
            <a:r>
              <a:rPr lang="zh-CN" altLang="en-US" dirty="0" smtClean="0"/>
              <a:t>饿七天的学生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7148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细黑" pitchFamily="2" charset="-122"/>
                <a:ea typeface="华文细黑" pitchFamily="2" charset="-122"/>
              </a:rPr>
              <a:t>求神给我一双看见别人需要的眼睛</a:t>
            </a:r>
            <a:r>
              <a:rPr lang="en-US" altLang="zh-CN" sz="3600" b="1" dirty="0" smtClean="0">
                <a:latin typeface="华文细黑" pitchFamily="2" charset="-122"/>
                <a:ea typeface="华文细黑" pitchFamily="2" charset="-122"/>
              </a:rPr>
              <a:t>……</a:t>
            </a:r>
            <a:endParaRPr lang="zh-CN" altLang="en-US" sz="36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http://www.youtube.com/watch?v=FpsQCtUd59E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五，关于接受的错误看法？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，接受的人是劣势：自义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       </a:t>
            </a:r>
          </a:p>
          <a:p>
            <a:pPr>
              <a:buNone/>
            </a:pP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2800" dirty="0" smtClean="0">
                <a:latin typeface="华文细黑" pitchFamily="2" charset="-122"/>
                <a:ea typeface="华文细黑" pitchFamily="2" charset="-122"/>
              </a:rPr>
              <a:t>例如：勇者只给别人，不接受别人给</a:t>
            </a:r>
            <a:endParaRPr lang="en-US" altLang="zh-CN" sz="2800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                                                        </a:t>
            </a:r>
            <a:r>
              <a:rPr lang="zh-CN" altLang="en-US" sz="2800" dirty="0" smtClean="0">
                <a:latin typeface="华文细黑" pitchFamily="2" charset="-122"/>
                <a:ea typeface="华文细黑" pitchFamily="2" charset="-122"/>
              </a:rPr>
              <a:t>尼各马可伦理学</a:t>
            </a:r>
            <a:endParaRPr lang="en-US" altLang="zh-CN" sz="2800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2800" dirty="0" smtClean="0">
                <a:latin typeface="华文细黑" pitchFamily="2" charset="-122"/>
                <a:ea typeface="华文细黑" pitchFamily="2" charset="-122"/>
              </a:rPr>
              <a:t>主耶稣接受马大的服侍、玛利亚的香膏、撒该的宴请</a:t>
            </a:r>
            <a:r>
              <a:rPr lang="en-US" altLang="zh-CN" sz="2800" dirty="0" smtClean="0">
                <a:latin typeface="华文细黑" pitchFamily="2" charset="-122"/>
                <a:ea typeface="华文细黑" pitchFamily="2" charset="-122"/>
              </a:rPr>
              <a:t>……</a:t>
            </a:r>
            <a:endParaRPr lang="zh-CN" altLang="en-US" sz="2800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，一定要还的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           </a:t>
            </a:r>
          </a:p>
          <a:p>
            <a:pPr>
              <a:buNone/>
            </a:pP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         </a:t>
            </a:r>
            <a:r>
              <a:rPr lang="zh-CN" altLang="en-US" sz="2800" dirty="0" smtClean="0">
                <a:latin typeface="+mn-ea"/>
              </a:rPr>
              <a:t>来而不往非礼也</a:t>
            </a:r>
            <a:r>
              <a:rPr lang="en-US" altLang="zh-CN" sz="2800" dirty="0" smtClean="0">
                <a:latin typeface="+mn-ea"/>
              </a:rPr>
              <a:t>——</a:t>
            </a:r>
            <a:r>
              <a:rPr lang="zh-CN" altLang="en-US" sz="2800" dirty="0" smtClean="0">
                <a:latin typeface="+mn-ea"/>
              </a:rPr>
              <a:t>儒家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礼记</a:t>
            </a:r>
            <a:r>
              <a:rPr lang="en-US" altLang="zh-CN" sz="2800" dirty="0" smtClean="0"/>
              <a:t>·</a:t>
            </a:r>
            <a:r>
              <a:rPr lang="zh-CN" altLang="en-US" sz="2800" dirty="0" smtClean="0"/>
              <a:t>曲礼上</a:t>
            </a:r>
            <a:r>
              <a:rPr lang="en-US" altLang="zh-CN" sz="2800" dirty="0" smtClean="0"/>
              <a:t>》</a:t>
            </a:r>
            <a:endParaRPr lang="en-US" altLang="zh-CN" sz="2800" dirty="0" smtClean="0">
              <a:latin typeface="+mn-ea"/>
            </a:endParaRPr>
          </a:p>
          <a:p>
            <a:pPr>
              <a:buNone/>
            </a:pPr>
            <a:r>
              <a:rPr lang="zh-CN" altLang="en-US" sz="2800" dirty="0" smtClean="0"/>
              <a:t>             因为世人都犯了罪，亏缺了神的荣耀。今却蒙神的恩典，因基督耶稣的救赎，就白白的称义。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                                                ——</a:t>
            </a:r>
            <a:r>
              <a:rPr lang="zh-CN" altLang="en-US" sz="2800" dirty="0" smtClean="0"/>
              <a:t>罗</a:t>
            </a:r>
            <a:r>
              <a:rPr lang="en-US" altLang="zh-CN" sz="2800" dirty="0" smtClean="0"/>
              <a:t>3:24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六，主对“给”的人的应许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■必有给你们的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■怎么样给呢：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</a:t>
            </a:r>
            <a:r>
              <a:rPr lang="zh-CN" altLang="en-US" dirty="0" smtClean="0"/>
              <a:t>并且用十足的升斗，连摇带按，上尖下流的，倒在你们怀里。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图片 3" descr="pic1244516866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643050"/>
            <a:ext cx="31718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57232"/>
            <a:ext cx="8115328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dirty="0" smtClean="0"/>
              <a:t>■ 因为神是公义的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   你们用什么量器量给人，也必用什么量器量给你们。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</a:t>
            </a:r>
            <a:r>
              <a:rPr lang="zh-CN" altLang="en-US" dirty="0" smtClean="0"/>
              <a:t>也因为他曾说：多托谁，就向谁多要</a:t>
            </a:r>
            <a:r>
              <a:rPr lang="en-US" altLang="zh-CN" dirty="0" smtClean="0"/>
              <a:t>(</a:t>
            </a:r>
            <a:r>
              <a:rPr lang="zh-CN" altLang="en-US" dirty="0" smtClean="0"/>
              <a:t>路</a:t>
            </a:r>
            <a:r>
              <a:rPr lang="en-US" altLang="zh-CN" dirty="0" smtClean="0"/>
              <a:t>12:48)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5" name="图片 4" descr="20121023024911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419475"/>
            <a:ext cx="42862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六，所以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…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王要回答说，我实在告诉你们，这些事你们既作在我这弟兄中一个最小的身上，就是作在我身上了。太</a:t>
            </a:r>
            <a:r>
              <a:rPr lang="en-US" altLang="zh-CN" dirty="0" smtClean="0"/>
              <a:t>25:40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zh-CN" altLang="en-US" dirty="0" smtClean="0"/>
              <a:t>■饿了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给他吃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■渴了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给他喝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■作客旅 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留他住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■赤身露体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给他穿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■病了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看顾他</a:t>
            </a:r>
            <a:endParaRPr lang="en-US" altLang="zh-CN" dirty="0" smtClean="0"/>
          </a:p>
          <a:p>
            <a:pPr algn="just">
              <a:buNone/>
            </a:pPr>
            <a:r>
              <a:rPr lang="zh-CN" altLang="en-US" dirty="0" smtClean="0"/>
              <a:t>■在监里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去看他</a:t>
            </a:r>
            <a:endParaRPr lang="en-US" altLang="zh-CN" dirty="0" smtClean="0"/>
          </a:p>
        </p:txBody>
      </p:sp>
      <p:pic>
        <p:nvPicPr>
          <p:cNvPr id="7" name="图片 6" descr="pro_49d670cc8b5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0"/>
            <a:ext cx="3048000" cy="3048000"/>
          </a:xfrm>
          <a:prstGeom prst="rect">
            <a:avLst/>
          </a:prstGeom>
        </p:spPr>
      </p:pic>
      <p:pic>
        <p:nvPicPr>
          <p:cNvPr id="8" name="图片 7" descr="2010050416570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357430"/>
            <a:ext cx="2832766" cy="2181230"/>
          </a:xfrm>
          <a:prstGeom prst="rect">
            <a:avLst/>
          </a:prstGeom>
        </p:spPr>
      </p:pic>
      <p:pic>
        <p:nvPicPr>
          <p:cNvPr id="9" name="图片 8" descr="200811412522487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572008"/>
            <a:ext cx="2383618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做一个恩典流通的管道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       你们要给人，就必有给你们的。并且用十足的升斗，连摇带按，上尖下流的，倒在你们怀里。因为你们用什么量器量给人，也必用什么量器量给你们。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——</a:t>
            </a:r>
            <a:r>
              <a:rPr lang="zh-CN" altLang="en-US" dirty="0" smtClean="0"/>
              <a:t>路加福音</a:t>
            </a:r>
            <a:r>
              <a:rPr lang="en-US" dirty="0" smtClean="0"/>
              <a:t>6:38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 descr="imagesCAIYM7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4286248" cy="2671358"/>
          </a:xfrm>
          <a:prstGeom prst="rect">
            <a:avLst/>
          </a:prstGeom>
        </p:spPr>
      </p:pic>
      <p:pic>
        <p:nvPicPr>
          <p:cNvPr id="5" name="图片 4" descr="u266327159_13ada58f18dg2_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86190"/>
            <a:ext cx="327327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774165_20521400277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51"/>
            <a:ext cx="9144000" cy="66168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哈利路亚！</a:t>
            </a:r>
            <a:endParaRPr lang="zh-CN" altLang="en-US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5143512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CCCC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    </a:t>
            </a:r>
            <a:endParaRPr lang="en-US" altLang="zh-CN" sz="2800" b="1" dirty="0" smtClean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         </a:t>
            </a:r>
            <a:r>
              <a:rPr lang="zh-CN" altLang="en-US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农历癸已年正月初二</a:t>
            </a:r>
            <a:endParaRPr lang="zh-CN" altLang="en-US" sz="2800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经文上下文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    拣选十二使徒后的讲道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平地讲道（路</a:t>
            </a:r>
            <a:r>
              <a:rPr lang="en-US" altLang="zh-CN" dirty="0" smtClean="0"/>
              <a:t>6:27-49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■6:20-26</a:t>
            </a:r>
            <a:r>
              <a:rPr lang="zh-CN" altLang="en-US" dirty="0" smtClean="0"/>
              <a:t>祸福论：四福四祸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■6:27-31</a:t>
            </a:r>
            <a:r>
              <a:rPr lang="zh-CN" altLang="en-US" dirty="0" smtClean="0"/>
              <a:t>爱的行动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■6:32-36</a:t>
            </a:r>
            <a:r>
              <a:rPr lang="zh-CN" altLang="en-US" dirty="0" smtClean="0"/>
              <a:t>爱的动机</a:t>
            </a:r>
            <a:endParaRPr lang="en-US" altLang="zh-CN" dirty="0" smtClean="0"/>
          </a:p>
          <a:p>
            <a:pPr>
              <a:buNone/>
            </a:pPr>
            <a:r>
              <a:rPr lang="en-US" altLang="zh-CN" b="1" dirty="0" smtClean="0"/>
              <a:t>■6:37-38</a:t>
            </a:r>
            <a:r>
              <a:rPr lang="zh-CN" altLang="en-US" b="1" dirty="0" smtClean="0"/>
              <a:t>种收律（论断；定罪；饶恕；给予）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dirty="0" smtClean="0"/>
              <a:t>■6:39-42 </a:t>
            </a:r>
            <a:r>
              <a:rPr lang="zh-CN" altLang="en-US" dirty="0" smtClean="0"/>
              <a:t>小心假冒伪善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■6:43-49</a:t>
            </a:r>
            <a:r>
              <a:rPr lang="zh-CN" altLang="en-US" dirty="0" smtClean="0"/>
              <a:t>察验真门徒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000364" y="1785926"/>
            <a:ext cx="342902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FF00"/>
                </a:solidFill>
              </a:rPr>
              <a:t>勿论断人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37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3000364" y="3071810"/>
            <a:ext cx="3357586" cy="500066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要给人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38</a:t>
            </a:r>
            <a:endParaRPr lang="zh-CN" altLang="en-US" sz="2400" b="1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000364" y="4000505"/>
            <a:ext cx="3357586" cy="1071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FFFF00"/>
                </a:solidFill>
              </a:rPr>
              <a:t>勿论断人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39-42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0" name="直接连接符 9"/>
          <p:cNvCxnSpPr>
            <a:stCxn id="4" idx="2"/>
          </p:cNvCxnSpPr>
          <p:nvPr/>
        </p:nvCxnSpPr>
        <p:spPr>
          <a:xfrm rot="10800000" flipV="1">
            <a:off x="3000364" y="2285992"/>
            <a:ext cx="1588" cy="235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6"/>
            <a:endCxn id="8" idx="6"/>
          </p:cNvCxnSpPr>
          <p:nvPr/>
        </p:nvCxnSpPr>
        <p:spPr>
          <a:xfrm flipH="1">
            <a:off x="6357950" y="2285992"/>
            <a:ext cx="71438" cy="225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一，什么情况会被论断？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214686"/>
            <a:ext cx="3378820" cy="337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1,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看到别人无知的时候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b="1" dirty="0" smtClean="0">
                <a:latin typeface="华文细黑" pitchFamily="2" charset="-122"/>
                <a:ea typeface="华文细黑" pitchFamily="2" charset="-122"/>
              </a:rPr>
            </a:b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" name="图片 5" descr="643291_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571744"/>
            <a:ext cx="47053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2,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看到别人情感不合理的时候？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b="1" dirty="0" smtClean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3600" dirty="0" smtClean="0">
                <a:latin typeface="+mn-ea"/>
                <a:ea typeface="+mn-ea"/>
              </a:rPr>
              <a:t>失控、怪异、极端</a:t>
            </a:r>
            <a:r>
              <a:rPr lang="en-US" altLang="zh-CN" sz="3600" dirty="0" smtClean="0">
                <a:latin typeface="+mn-ea"/>
                <a:ea typeface="+mn-ea"/>
              </a:rPr>
              <a:t>…</a:t>
            </a: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b="1" dirty="0" smtClean="0">
                <a:latin typeface="华文细黑" pitchFamily="2" charset="-122"/>
                <a:ea typeface="华文细黑" pitchFamily="2" charset="-122"/>
              </a:rPr>
            </a:b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" name="图片 4" descr="W020080127467319316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071810"/>
            <a:ext cx="4762500" cy="3571875"/>
          </a:xfrm>
          <a:prstGeom prst="rect">
            <a:avLst/>
          </a:prstGeom>
        </p:spPr>
      </p:pic>
      <p:pic>
        <p:nvPicPr>
          <p:cNvPr id="7" name="图片 6" descr="134495656867685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3825884" cy="2869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3,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看到别人软弱无意志的时候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b="1" dirty="0" smtClean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3600" dirty="0" smtClean="0">
                <a:latin typeface="+mn-ea"/>
                <a:ea typeface="+mn-ea"/>
              </a:rPr>
              <a:t>失败、懦弱、窝囊</a:t>
            </a:r>
            <a:r>
              <a:rPr lang="en-US" altLang="zh-CN" sz="3600" dirty="0" smtClean="0">
                <a:latin typeface="+mn-ea"/>
                <a:ea typeface="+mn-ea"/>
              </a:rPr>
              <a:t>…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b="1" dirty="0" smtClean="0">
                <a:latin typeface="华文细黑" pitchFamily="2" charset="-122"/>
                <a:ea typeface="华文细黑" pitchFamily="2" charset="-122"/>
              </a:rPr>
            </a:b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图片 3" descr="4013569124_a5fee36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714752"/>
            <a:ext cx="4071966" cy="2288445"/>
          </a:xfrm>
          <a:prstGeom prst="rect">
            <a:avLst/>
          </a:prstGeom>
        </p:spPr>
      </p:pic>
      <p:pic>
        <p:nvPicPr>
          <p:cNvPr id="5" name="图片 4" descr="1308101022681_51887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00372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730</Words>
  <PresentationFormat>全屏显示(4:3)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经文上下文</vt:lpstr>
      <vt:lpstr>幻灯片 5</vt:lpstr>
      <vt:lpstr>一，什么情况会被论断？</vt:lpstr>
      <vt:lpstr>1,看到别人无知的时候 </vt:lpstr>
      <vt:lpstr>2,看到别人情感不合理的时候？ 失控、怪异、极端…  </vt:lpstr>
      <vt:lpstr>3,看到别人软弱无意志的时候 失败、懦弱、窝囊… </vt:lpstr>
      <vt:lpstr>太25章山羊绵羊的比喻</vt:lpstr>
      <vt:lpstr>二，为什么要给人？</vt:lpstr>
      <vt:lpstr>幻灯片 12</vt:lpstr>
      <vt:lpstr>三，关于给人有什么误解？</vt:lpstr>
      <vt:lpstr>幻灯片 14</vt:lpstr>
      <vt:lpstr>幻灯片 15</vt:lpstr>
      <vt:lpstr>幻灯片 16</vt:lpstr>
      <vt:lpstr>幻灯片 17</vt:lpstr>
      <vt:lpstr>四，我能给人什么？</vt:lpstr>
      <vt:lpstr>幻灯片 19</vt:lpstr>
      <vt:lpstr>五，关于接受的错误看法？</vt:lpstr>
      <vt:lpstr>幻灯片 21</vt:lpstr>
      <vt:lpstr>幻灯片 22</vt:lpstr>
      <vt:lpstr>六，主对“给”的人的应许</vt:lpstr>
      <vt:lpstr>幻灯片 24</vt:lpstr>
      <vt:lpstr>幻灯片 25</vt:lpstr>
      <vt:lpstr>六，所以…</vt:lpstr>
      <vt:lpstr>幻灯片 27</vt:lpstr>
      <vt:lpstr> </vt:lpstr>
      <vt:lpstr>做一个恩典流通的管道</vt:lpstr>
      <vt:lpstr>哈利路亚！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Joshua</dc:creator>
  <cp:lastModifiedBy>Joshua</cp:lastModifiedBy>
  <cp:revision>49</cp:revision>
  <dcterms:created xsi:type="dcterms:W3CDTF">2013-02-10T02:56:36Z</dcterms:created>
  <dcterms:modified xsi:type="dcterms:W3CDTF">2013-02-10T06:24:09Z</dcterms:modified>
</cp:coreProperties>
</file>