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3" r:id="rId27"/>
    <p:sldId id="280" r:id="rId28"/>
    <p:sldId id="281" r:id="rId29"/>
    <p:sldId id="284" r:id="rId30"/>
    <p:sldId id="285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94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83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68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86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3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58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46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89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4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3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89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43FE-844B-47E4-8690-3EED5ED39F8C}" type="datetimeFigureOut">
              <a:rPr lang="zh-CN" altLang="en-US" smtClean="0"/>
              <a:t>10/20/12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480C-E877-4760-9548-DAFDFF515C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0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悲天悯人的神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10/21/2012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51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https://encrypted-tbn1.gstatic.com/images?q=tbn:ANd9GcRVVFT92W112ZxlnN6WhIX-gzdZ6WYX_RmhHJTpayOgDB1oYppY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0200"/>
            <a:ext cx="583991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QKqyqLmdBY9eT9AAEF1C96f3kgM-So0uCH8USxZbebyJjzp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19464"/>
            <a:ext cx="4495800" cy="40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3015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 descr="https://encrypted-tbn3.gstatic.com/images?q=tbn:ANd9GcSRCsP503FgRRkOHDBtqe5mi-wQTGtuq9slQMJAMmnsFdagyEAR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80" y="1447799"/>
            <a:ext cx="9305080" cy="46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https://encrypted-tbn2.gstatic.com/images?q=tbn:ANd9GcRglqXCYh5soi3GX4mt4m2K9VMgUI834A9jtiA19anJ05oMfP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5638800" cy="41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35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https://encrypted-tbn3.gstatic.com/images?q=tbn:ANd9GcSGPkbi0gDx52fU7cTlyEXFx5Apx81F8Q-IHOD5mlfe5NH46L6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324600" cy="42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https://encrypted-tbn3.gstatic.com/images?q=tbn:ANd9GcRtVqDlekr4AyhECRd96Dck-zKGNwh0ARAV5mUX3FxJuWTjfX61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58900"/>
            <a:ext cx="3810000" cy="56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848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结论：通常的办法及其原因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fontAlgn="base"/>
            <a:r>
              <a:rPr lang="zh-CN" altLang="en-US" dirty="0"/>
              <a:t>丢弃：不想继续</a:t>
            </a:r>
          </a:p>
          <a:p>
            <a:pPr fontAlgn="base"/>
            <a:r>
              <a:rPr lang="zh-CN" altLang="en-US" dirty="0"/>
              <a:t>换新</a:t>
            </a:r>
          </a:p>
          <a:p>
            <a:pPr lvl="1" fontAlgn="base"/>
            <a:r>
              <a:rPr lang="zh-CN" altLang="en-US" dirty="0"/>
              <a:t>不能修</a:t>
            </a:r>
          </a:p>
          <a:p>
            <a:pPr lvl="1" fontAlgn="base"/>
            <a:r>
              <a:rPr lang="zh-CN" altLang="en-US" dirty="0"/>
              <a:t>能修，但修理</a:t>
            </a:r>
            <a:r>
              <a:rPr lang="en-US" altLang="zh-CN" dirty="0"/>
              <a:t>》</a:t>
            </a:r>
            <a:r>
              <a:rPr lang="zh-CN" altLang="en-US" dirty="0"/>
              <a:t>换新</a:t>
            </a:r>
          </a:p>
          <a:p>
            <a:pPr lvl="1" fontAlgn="base"/>
            <a:r>
              <a:rPr lang="zh-CN" altLang="en-US" dirty="0"/>
              <a:t>能修，但不珍惜旧</a:t>
            </a:r>
            <a:r>
              <a:rPr lang="zh-CN" altLang="en-US" dirty="0" smtClean="0"/>
              <a:t>的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Picture 3" descr="bike-mu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33800"/>
            <a:ext cx="4635500" cy="33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结论：通常的办法及其原因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zh-CN" altLang="en-US" dirty="0"/>
          </a:p>
          <a:p>
            <a:pPr fontAlgn="base"/>
            <a:r>
              <a:rPr lang="zh-CN" altLang="en-US" dirty="0"/>
              <a:t>修复</a:t>
            </a:r>
          </a:p>
          <a:p>
            <a:pPr lvl="1" fontAlgn="base"/>
            <a:r>
              <a:rPr lang="zh-CN" altLang="en-US" dirty="0"/>
              <a:t>想修：</a:t>
            </a:r>
          </a:p>
          <a:p>
            <a:pPr lvl="1" fontAlgn="base"/>
            <a:r>
              <a:rPr lang="zh-CN" altLang="en-US" dirty="0"/>
              <a:t>能修：甚至不顾代价</a:t>
            </a:r>
          </a:p>
          <a:p>
            <a:pPr lvl="2" fontAlgn="base"/>
            <a:r>
              <a:rPr lang="zh-CN" altLang="en-US" dirty="0"/>
              <a:t>例：</a:t>
            </a:r>
            <a:r>
              <a:rPr lang="en-US" altLang="zh-CN" dirty="0"/>
              <a:t>《</a:t>
            </a:r>
            <a:r>
              <a:rPr lang="zh-CN" altLang="en-US" dirty="0"/>
              <a:t>残棋</a:t>
            </a:r>
            <a:r>
              <a:rPr lang="en-US" altLang="zh-CN" dirty="0" smtClean="0"/>
              <a:t>》</a:t>
            </a:r>
          </a:p>
          <a:p>
            <a:pPr lvl="2" fontAlgn="base"/>
            <a:r>
              <a:rPr lang="zh-CN" altLang="en-US" dirty="0" smtClean="0"/>
              <a:t>例</a:t>
            </a:r>
            <a:r>
              <a:rPr lang="zh-CN" altLang="en-US" dirty="0"/>
              <a:t>：朋友所珍爱的自行车</a:t>
            </a:r>
          </a:p>
          <a:p>
            <a:endParaRPr lang="zh-CN" altLang="en-US" dirty="0"/>
          </a:p>
        </p:txBody>
      </p:sp>
      <p:pic>
        <p:nvPicPr>
          <p:cNvPr id="13314" name="Picture 2" descr="https://encrypted-tbn0.gstatic.com/images?q=tbn:ANd9GcQLvx181i9JlfNpp-ps5fcthRGL7mXAopppa5HLVqK6Ebg-AK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75"/>
            <a:ext cx="3657600" cy="4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东西坏了，神怎么办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https://encrypted-tbn1.gstatic.com/images?q=tbn:ANd9GcQy-_xHT8IUuAUgVo3_fVckWnwAyj_AbeiRBRR2YOKWY9cf4j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200400" cy="49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encrypted-tbn1.gstatic.com/images?q=tbn:ANd9GcStIB6QReGBQCcU8mMaUSlm32o5_RRKRLWngrD-uyXnYn1C9aQ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9571"/>
            <a:ext cx="4550229" cy="45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想修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zh-CN" altLang="en-US" dirty="0"/>
              <a:t>创造万物－感情</a:t>
            </a:r>
            <a:r>
              <a:rPr lang="zh-CN" altLang="en-US" dirty="0" smtClean="0"/>
              <a:t>基础</a:t>
            </a:r>
            <a:endParaRPr lang="zh-CN" altLang="en-US" dirty="0"/>
          </a:p>
        </p:txBody>
      </p:sp>
      <p:pic>
        <p:nvPicPr>
          <p:cNvPr id="15362" name="Picture 2" descr="https://encrypted-tbn0.gstatic.com/images?q=tbn:ANd9GcSnY1dcwo3eh6zrh4jvPYmDhM525u45egy8rVghDg8-rI0zFx2T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1" y="2141937"/>
            <a:ext cx="6123517" cy="44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fontAlgn="base"/>
            <a:r>
              <a:rPr lang="zh-CN" altLang="en-US" sz="3600" dirty="0" smtClean="0"/>
              <a:t>悲天悯人－感情发展</a:t>
            </a:r>
          </a:p>
          <a:p>
            <a:pPr lvl="1" fontAlgn="base"/>
            <a:r>
              <a:rPr lang="zh-CN" altLang="en-US" sz="3200" dirty="0" smtClean="0"/>
              <a:t>创</a:t>
            </a:r>
            <a:r>
              <a:rPr lang="en-US" altLang="zh-CN" sz="3200" dirty="0" smtClean="0"/>
              <a:t>3:19</a:t>
            </a:r>
            <a:r>
              <a:rPr lang="zh-CN" altLang="en-US" sz="3200" dirty="0" smtClean="0"/>
              <a:t>上帝用土所造成的野地各样走兽和空中各样飞鸟都带到那人面前，看他叫什么。那人怎样叫各样的活物，那就是它的名字。。</a:t>
            </a:r>
            <a:r>
              <a:rPr lang="en-US" altLang="zh-CN" sz="3200" dirty="0" smtClean="0"/>
              <a:t>22 </a:t>
            </a:r>
            <a:r>
              <a:rPr lang="zh-CN" altLang="en-US" sz="3200" dirty="0" smtClean="0"/>
              <a:t>耶和华上帝就用那人身上所取的肋骨造成一个女人，领她到那人跟前</a:t>
            </a:r>
          </a:p>
          <a:p>
            <a:pPr lvl="1" fontAlgn="base"/>
            <a:r>
              <a:rPr lang="zh-CN" altLang="en-US" sz="3200" dirty="0" smtClean="0"/>
              <a:t>约拿</a:t>
            </a:r>
            <a:r>
              <a:rPr lang="en-US" altLang="zh-CN" sz="3200" dirty="0" smtClean="0"/>
              <a:t>4:9 </a:t>
            </a:r>
            <a:r>
              <a:rPr lang="zh-CN" altLang="en-US" sz="3200" dirty="0" smtClean="0"/>
              <a:t>上帝对约拿说：“你因这棵蓖麻发怒合乎理吗？”他说：“我发怒以至于死，都合乎理！” </a:t>
            </a:r>
            <a:r>
              <a:rPr lang="en-US" altLang="zh-CN" sz="3200" dirty="0" smtClean="0"/>
              <a:t>10 </a:t>
            </a:r>
            <a:r>
              <a:rPr lang="zh-CN" altLang="en-US" sz="3200" dirty="0" smtClean="0"/>
              <a:t>耶和华说：“这蓖麻不是你</a:t>
            </a:r>
            <a:r>
              <a:rPr lang="zh-CN" altLang="en-US" sz="3200" dirty="0" smtClean="0">
                <a:solidFill>
                  <a:srgbClr val="FF0000"/>
                </a:solidFill>
              </a:rPr>
              <a:t>栽种</a:t>
            </a:r>
            <a:r>
              <a:rPr lang="zh-CN" altLang="en-US" sz="3200" dirty="0" smtClean="0"/>
              <a:t>的，也不是你</a:t>
            </a:r>
            <a:r>
              <a:rPr lang="zh-CN" altLang="en-US" sz="3200" dirty="0" smtClean="0">
                <a:solidFill>
                  <a:srgbClr val="FF0000"/>
                </a:solidFill>
              </a:rPr>
              <a:t>培养</a:t>
            </a:r>
            <a:r>
              <a:rPr lang="zh-CN" altLang="en-US" sz="3200" dirty="0" smtClean="0"/>
              <a:t>的；一夜发生，一夜干死，你尚且</a:t>
            </a:r>
            <a:r>
              <a:rPr lang="zh-CN" altLang="en-US" sz="3200" dirty="0" smtClean="0">
                <a:solidFill>
                  <a:srgbClr val="FF0000"/>
                </a:solidFill>
              </a:rPr>
              <a:t>爱惜</a:t>
            </a:r>
            <a:r>
              <a:rPr lang="zh-CN" altLang="en-US" sz="3200" dirty="0" smtClean="0"/>
              <a:t>； </a:t>
            </a:r>
            <a:r>
              <a:rPr lang="en-US" altLang="zh-CN" sz="3200" dirty="0" smtClean="0"/>
              <a:t>11 </a:t>
            </a:r>
            <a:r>
              <a:rPr lang="zh-CN" altLang="en-US" sz="3200" dirty="0" smtClean="0"/>
              <a:t>何况这尼尼微大城，其中不能分辨左手右手的有十二万多人，并有许多牲畜，我岂能不</a:t>
            </a:r>
            <a:r>
              <a:rPr lang="zh-CN" altLang="en-US" sz="3200" dirty="0" smtClean="0">
                <a:solidFill>
                  <a:srgbClr val="FF0000"/>
                </a:solidFill>
              </a:rPr>
              <a:t>爱惜</a:t>
            </a:r>
            <a:r>
              <a:rPr lang="zh-CN" altLang="en-US" sz="3200" dirty="0" smtClean="0"/>
              <a:t>呢？”</a:t>
            </a:r>
          </a:p>
        </p:txBody>
      </p:sp>
    </p:spTree>
    <p:extLst>
      <p:ext uri="{BB962C8B-B14F-4D97-AF65-F5344CB8AC3E}">
        <p14:creationId xmlns:p14="http://schemas.microsoft.com/office/powerpoint/2010/main" val="32203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东西坏了，我们通常怎么办？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4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修复步骤</a:t>
            </a:r>
          </a:p>
          <a:p>
            <a:pPr lvl="1"/>
            <a:r>
              <a:rPr lang="zh-CN" altLang="en-US" dirty="0" smtClean="0"/>
              <a:t>宣告</a:t>
            </a:r>
          </a:p>
        </p:txBody>
      </p:sp>
      <p:pic>
        <p:nvPicPr>
          <p:cNvPr id="16386" name="Picture 2" descr="https://encrypted-tbn1.gstatic.com/images?q=tbn:ANd9GcQiMinm9RAGMO0vJ2QPeNtJrhVrHfum7vSBpfz4v9fMmfS5TmUx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1942"/>
            <a:ext cx="3733800" cy="55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1541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sz="7200" dirty="0" smtClean="0"/>
              <a:t>隔离</a:t>
            </a:r>
            <a:endParaRPr lang="en-US" altLang="zh-CN" sz="7200" dirty="0" smtClean="0"/>
          </a:p>
          <a:p>
            <a:endParaRPr lang="zh-CN" altLang="en-US" sz="8000" dirty="0"/>
          </a:p>
        </p:txBody>
      </p:sp>
      <p:pic>
        <p:nvPicPr>
          <p:cNvPr id="4" name="Picture 4" descr="https://encrypted-tbn2.gstatic.com/images?q=tbn:ANd9GcSzJpwhniiUt-aBIQmPZVWgFjejKdngTYxSS0InNs4mEDoNmYIg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3200400" cy="36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encrypted-tbn1.gstatic.com/images?q=tbn:ANd9GcTS5My0wHYJUeeMoFHHSkUVobLqtwXpP6sOgzDgkJBQ6qxthDEF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84566"/>
            <a:ext cx="3200400" cy="47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22</a:t>
            </a:r>
            <a:r>
              <a:rPr lang="zh-CN" altLang="en-US" dirty="0" smtClean="0"/>
              <a:t>诗体翻译（注意交叉平形体的美感）</a:t>
            </a:r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耶和华神说，那人已经成为一个独立体。</a:t>
            </a:r>
          </a:p>
          <a:p>
            <a:r>
              <a:rPr lang="en-US" altLang="zh-CN" dirty="0" smtClean="0"/>
              <a:t>B</a:t>
            </a:r>
            <a:r>
              <a:rPr lang="zh-CN" altLang="en-US" dirty="0" smtClean="0"/>
              <a:t>从那棵树能知道善恶。</a:t>
            </a:r>
          </a:p>
          <a:p>
            <a:r>
              <a:rPr lang="en-US" altLang="zh-CN" dirty="0" smtClean="0"/>
              <a:t>C</a:t>
            </a:r>
            <a:r>
              <a:rPr lang="zh-CN" altLang="en-US" dirty="0" smtClean="0"/>
              <a:t>现在恐怕他伸手</a:t>
            </a:r>
          </a:p>
          <a:p>
            <a:r>
              <a:rPr lang="en-US" altLang="zh-CN" dirty="0" smtClean="0"/>
              <a:t>B'</a:t>
            </a:r>
            <a:r>
              <a:rPr lang="zh-CN" altLang="en-US" dirty="0" smtClean="0"/>
              <a:t>又摘生命树的果子吃，</a:t>
            </a:r>
          </a:p>
          <a:p>
            <a:r>
              <a:rPr lang="en-US" altLang="zh-CN" dirty="0" smtClean="0"/>
              <a:t>A'</a:t>
            </a:r>
            <a:r>
              <a:rPr lang="zh-CN" altLang="en-US" dirty="0" smtClean="0"/>
              <a:t>就永远活着。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078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7200" dirty="0"/>
              <a:t>3:24</a:t>
            </a:r>
            <a:r>
              <a:rPr lang="zh-CN" altLang="en-US" sz="7200" dirty="0"/>
              <a:t>于是把他赶出去了；又在伊甸园的东边安设基路伯和四面转动发火焰的剑，要把守生命树的道路。</a:t>
            </a:r>
          </a:p>
        </p:txBody>
      </p:sp>
    </p:spTree>
    <p:extLst>
      <p:ext uri="{BB962C8B-B14F-4D97-AF65-F5344CB8AC3E}">
        <p14:creationId xmlns:p14="http://schemas.microsoft.com/office/powerpoint/2010/main" val="5449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8000" dirty="0"/>
              <a:t>医</a:t>
            </a:r>
            <a:r>
              <a:rPr lang="zh-CN" altLang="en-US" sz="8000" dirty="0" smtClean="0"/>
              <a:t>治</a:t>
            </a:r>
            <a:r>
              <a:rPr lang="en-US" altLang="zh-CN" sz="8000" dirty="0" smtClean="0"/>
              <a:t>/</a:t>
            </a:r>
            <a:r>
              <a:rPr lang="zh-CN" altLang="en-US" sz="8000" dirty="0" smtClean="0"/>
              <a:t>修复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3126089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ase"/>
            <a:r>
              <a:rPr lang="zh-CN" altLang="en-US" dirty="0" smtClean="0"/>
              <a:t>代价</a:t>
            </a:r>
            <a:endParaRPr lang="en-US" altLang="zh-CN" dirty="0"/>
          </a:p>
          <a:p>
            <a:pPr marL="457200" lvl="1" indent="0" fontAlgn="base">
              <a:buNone/>
            </a:pPr>
            <a:endParaRPr lang="en-US" altLang="zh-CN" dirty="0"/>
          </a:p>
          <a:p>
            <a:pPr lvl="1" fontAlgn="base"/>
            <a:endParaRPr lang="en-US" altLang="zh-CN" dirty="0" smtClean="0"/>
          </a:p>
          <a:p>
            <a:pPr lvl="1" fontAlgn="base"/>
            <a:endParaRPr lang="en-US" altLang="zh-CN" dirty="0"/>
          </a:p>
          <a:p>
            <a:pPr lvl="1" fontAlgn="base"/>
            <a:endParaRPr lang="en-US" altLang="zh-CN" dirty="0" smtClean="0"/>
          </a:p>
          <a:p>
            <a:pPr lvl="1" fontAlgn="base"/>
            <a:r>
              <a:rPr lang="zh-CN" altLang="en-US" dirty="0" smtClean="0"/>
              <a:t>脚跟</a:t>
            </a:r>
            <a:endParaRPr lang="en-US" altLang="zh-CN" dirty="0"/>
          </a:p>
          <a:p>
            <a:pPr marL="457200" lvl="1" indent="0" fontAlgn="base">
              <a:buNone/>
            </a:pPr>
            <a:r>
              <a:rPr lang="zh-CN" altLang="en-US" dirty="0" smtClean="0"/>
              <a:t>创</a:t>
            </a:r>
            <a:r>
              <a:rPr lang="en-US" altLang="zh-CN" dirty="0" smtClean="0"/>
              <a:t>3:15</a:t>
            </a:r>
            <a:r>
              <a:rPr lang="zh-TW" altLang="en-US" dirty="0" smtClean="0"/>
              <a:t>我又要叫你和女人彼此为</a:t>
            </a:r>
            <a:r>
              <a:rPr lang="zh-TW" altLang="en-US" dirty="0"/>
              <a:t>仇；你的后裔和女人的后裔也彼此为仇。女人的后裔要伤你的头；你要伤他的脚跟</a:t>
            </a:r>
            <a:r>
              <a:rPr lang="zh-TW" altLang="en-US" dirty="0" smtClean="0"/>
              <a:t>。</a:t>
            </a:r>
            <a:endParaRPr lang="zh-CN" altLang="en-US" dirty="0"/>
          </a:p>
          <a:p>
            <a:pPr marL="457200" lvl="1" indent="0" fontAlgn="base">
              <a:buNone/>
            </a:pPr>
            <a:r>
              <a:rPr lang="zh-CN" altLang="en-US" dirty="0"/>
              <a:t>彼得前书</a:t>
            </a:r>
            <a:r>
              <a:rPr lang="en-US" altLang="zh-CN" dirty="0"/>
              <a:t>2:24</a:t>
            </a:r>
            <a:r>
              <a:rPr lang="zh-CN" altLang="en-US" dirty="0"/>
              <a:t>他被挂在木头上，亲身担当了我们的罪，使我们既然在罪上死，就得以在义上活。因他受的鞭伤，你们便得了医治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8434" name="Picture 2" descr="https://encrypted-tbn1.gstatic.com/images?q=tbn:ANd9GcSAgfA-puE3-lkZ4_XSAE1T9iB6DJSGSjEtm8PKJusAbuLdC89s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857786" cy="24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2592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ase"/>
            <a:r>
              <a:rPr lang="zh-CN" altLang="en-US" dirty="0" smtClean="0"/>
              <a:t>代价</a:t>
            </a:r>
          </a:p>
          <a:p>
            <a:pPr lvl="1" fontAlgn="base"/>
            <a:r>
              <a:rPr lang="en-US" altLang="zh-CN" dirty="0" smtClean="0"/>
              <a:t>3:21</a:t>
            </a:r>
            <a:r>
              <a:rPr lang="zh-CN" altLang="en-US" dirty="0"/>
              <a:t>耶和华上帝为亚当和他妻子用皮子做衣服给他们穿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fontAlgn="base"/>
            <a:endParaRPr lang="en-US" altLang="zh-CN" dirty="0"/>
          </a:p>
          <a:p>
            <a:pPr lvl="1" fontAlgn="base"/>
            <a:endParaRPr lang="en-US" altLang="zh-CN" dirty="0" smtClean="0"/>
          </a:p>
          <a:p>
            <a:pPr marL="457200" lvl="1" indent="0" fontAlgn="base">
              <a:buNone/>
            </a:pPr>
            <a:endParaRPr lang="en-US" altLang="zh-CN" dirty="0"/>
          </a:p>
          <a:p>
            <a:pPr marL="457200" lvl="1" indent="0" fontAlgn="base">
              <a:buNone/>
            </a:pPr>
            <a:endParaRPr lang="en-US" altLang="zh-CN" dirty="0" smtClean="0"/>
          </a:p>
          <a:p>
            <a:pPr marL="457200" lvl="1" indent="0" fontAlgn="base">
              <a:buNone/>
            </a:pPr>
            <a:endParaRPr lang="zh-CN" altLang="en-US" dirty="0"/>
          </a:p>
          <a:p>
            <a:pPr lvl="1" fontAlgn="base"/>
            <a:r>
              <a:rPr lang="zh-CN" altLang="en-US" dirty="0"/>
              <a:t>彼得前书</a:t>
            </a:r>
            <a:r>
              <a:rPr lang="en-US" altLang="zh-CN" dirty="0"/>
              <a:t>2:24</a:t>
            </a:r>
            <a:r>
              <a:rPr lang="zh-CN" altLang="en-US" dirty="0"/>
              <a:t>他被挂在木头上，亲身担当了我们的罪，使我们既然在罪上死，就得以在义上活。因他受的鞭伤，你们便得了医治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8436" name="Picture 4" descr="https://encrypted-tbn1.gstatic.com/images?q=tbn:ANd9GcT2PsMGK_yEFU4UqkRFnc1-YN32gmQ9zWRmYM2KeP_zr6rvPw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698611" cy="2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730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808038"/>
            <a:ext cx="8458200" cy="5668962"/>
          </a:xfrm>
        </p:spPr>
        <p:txBody>
          <a:bodyPr>
            <a:noAutofit/>
          </a:bodyPr>
          <a:lstStyle/>
          <a:p>
            <a:r>
              <a:rPr lang="zh-CN" altLang="en-US" sz="55000" dirty="0" smtClean="0"/>
              <a:t>義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5357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448800" cy="1143000"/>
          </a:xfrm>
        </p:spPr>
        <p:txBody>
          <a:bodyPr>
            <a:noAutofit/>
          </a:bodyPr>
          <a:lstStyle/>
          <a:p>
            <a:r>
              <a:rPr lang="zh-CN" altLang="en-US" sz="5400" dirty="0"/>
              <a:t>面对悲天悯人的神的修复</a:t>
            </a:r>
            <a:r>
              <a:rPr lang="zh-CN" altLang="en-US" sz="5400" dirty="0" smtClean="0"/>
              <a:t>，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CN" altLang="en-US" sz="5400" dirty="0" smtClean="0"/>
              <a:t>我们</a:t>
            </a:r>
            <a:r>
              <a:rPr lang="zh-CN" altLang="en-US" sz="5400" dirty="0"/>
              <a:t>怎么办？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z="4400" dirty="0"/>
              <a:t>忧愁，拒绝？</a:t>
            </a:r>
          </a:p>
          <a:p>
            <a:pPr lvl="1" fontAlgn="base"/>
            <a:r>
              <a:rPr lang="zh-CN" altLang="en-US" sz="4000" dirty="0"/>
              <a:t>否认败坏事实</a:t>
            </a:r>
          </a:p>
          <a:p>
            <a:pPr lvl="1" fontAlgn="base"/>
            <a:r>
              <a:rPr lang="zh-CN" altLang="en-US" sz="4000" dirty="0"/>
              <a:t>否认修复</a:t>
            </a:r>
            <a:r>
              <a:rPr lang="zh-CN" altLang="en-US" sz="4000" dirty="0" smtClean="0"/>
              <a:t>能力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034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448800" cy="1143000"/>
          </a:xfrm>
        </p:spPr>
        <p:txBody>
          <a:bodyPr>
            <a:noAutofit/>
          </a:bodyPr>
          <a:lstStyle/>
          <a:p>
            <a:r>
              <a:rPr lang="zh-CN" altLang="en-US" sz="5400" dirty="0"/>
              <a:t>面对悲天悯人的神的修复</a:t>
            </a:r>
            <a:r>
              <a:rPr lang="zh-CN" altLang="en-US" sz="5400" dirty="0" smtClean="0"/>
              <a:t>，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CN" altLang="en-US" sz="5400" dirty="0" smtClean="0"/>
              <a:t>我们</a:t>
            </a:r>
            <a:r>
              <a:rPr lang="zh-CN" altLang="en-US" sz="5400" dirty="0"/>
              <a:t>怎么办？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z="4400" dirty="0" smtClean="0"/>
              <a:t>喜乐</a:t>
            </a:r>
            <a:r>
              <a:rPr lang="zh-CN" altLang="en-US" sz="4400" dirty="0"/>
              <a:t>，迎接！</a:t>
            </a:r>
          </a:p>
          <a:p>
            <a:pPr lvl="1" fontAlgn="base"/>
            <a:r>
              <a:rPr lang="zh-CN" altLang="en-US" sz="4000" dirty="0"/>
              <a:t>承认败坏事实</a:t>
            </a:r>
          </a:p>
          <a:p>
            <a:pPr lvl="1" fontAlgn="base"/>
            <a:r>
              <a:rPr lang="zh-CN" altLang="en-US" sz="4000" dirty="0"/>
              <a:t>承认修复</a:t>
            </a:r>
            <a:r>
              <a:rPr lang="zh-CN" altLang="en-US" sz="4000" dirty="0" smtClean="0"/>
              <a:t>能力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73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https://encrypted-tbn2.gstatic.com/images?q=tbn:ANd9GcSTiNhFbWJk_22rpCYVX6oVhNHoWXWyxSRgbjyCMDAHzJ3B7R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29" y="1295400"/>
            <a:ext cx="49238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RTpFPHieNfoPIKAhsVQdNBlb9Y6tMoxSQIFAQf80qw3bwqo5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503835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808038"/>
            <a:ext cx="8458200" cy="5668962"/>
          </a:xfrm>
        </p:spPr>
        <p:txBody>
          <a:bodyPr>
            <a:noAutofit/>
          </a:bodyPr>
          <a:lstStyle/>
          <a:p>
            <a:r>
              <a:rPr lang="zh-CN" altLang="en-US" sz="55000" dirty="0" smtClean="0"/>
              <a:t>義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5426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https://encrypted-tbn0.gstatic.com/images?q=tbn:ANd9GcSQxx_nEMC1kOm2IQQVTi2zmgL0_Sc0NG9olJwQllTv06IylP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6" y="1143000"/>
            <a:ext cx="568275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nnesotafarm.files.wordpress.com/2012/02/100_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12" y="2438400"/>
            <a:ext cx="55879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 descr="https://encrypted-tbn0.gstatic.com/images?q=tbn:ANd9GcQUPwVIQdEacgsFSvGzAPw9ThgkSQCJ42iJ7P6GrnraJ4zydn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1142999"/>
            <a:ext cx="2764971" cy="34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StSFlTqA5GnZ1RLTbFRMB6bkJvudZM7Kxxw5a-Neh0e88HO4mR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172028"/>
            <a:ext cx="4495800" cy="2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SFMbfM3DEn1d7cmlRr-BGmGoWs6jxd91WjKtB0gGQG7k8do9l8C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9" r="30293" b="14442"/>
          <a:stretch/>
        </p:blipFill>
        <p:spPr bwMode="auto">
          <a:xfrm>
            <a:off x="2270686" y="2590800"/>
            <a:ext cx="687331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https://encrypted-tbn0.gstatic.com/images?q=tbn:ANd9GcSD_WAIctj9SjFijWJ2vp4c879f4Bo_SGQLi-N0PP0uvZpxEPn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71599"/>
            <a:ext cx="3654425" cy="27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QtppSarWaXAfSVDqGfiPwlv7aOti2rmtmXWLHJTpYxrNmQa0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4674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Content Placeholder 3" descr="bike-repai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b="12190"/>
          <a:stretch>
            <a:fillRect/>
          </a:stretch>
        </p:blipFill>
        <p:spPr>
          <a:xfrm>
            <a:off x="9419" y="3886200"/>
            <a:ext cx="4648200" cy="2556331"/>
          </a:xfrm>
        </p:spPr>
      </p:pic>
      <p:pic>
        <p:nvPicPr>
          <p:cNvPr id="5122" name="Picture 2" descr="https://encrypted-tbn0.gstatic.com/images?q=tbn:ANd9GcTScNrv-tWixoqzY8Xhf6tMG5VVoK95bpuMGvp5Wp27714kOx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" y="685800"/>
            <a:ext cx="4626882" cy="30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Ta0-8ZmZA32v03CoCPAwKjBlC4aocn9QvMG0pMSQM8AhDKSUw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971800" cy="37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84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https://encrypted-tbn3.gstatic.com/images?q=tbn:ANd9GcSKI_mgOA24HlvDGQ2YaWJ_llLaRY4g0W-ylN6lhvPyFavrAIKO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371600"/>
            <a:ext cx="4764093" cy="35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static.com/images?q=tbn:ANd9GcSnYheORzmPjqFdZaj1UlZY6wThxQjLorksDgwZvl_O8XQoer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87" y="2957286"/>
            <a:ext cx="498481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https://encrypted-tbn0.gstatic.com/images?q=tbn:ANd9GcTLBM_uJ2LLL_QWJQ6VhN67pcqSWaU9JwGJVGF1I91feN9HYPXr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" y="1371600"/>
            <a:ext cx="481780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SptDoNhHZVJcVPKPWkn_sVwFFhgJ3Pksu1skA4Y6DjR2PppV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399"/>
            <a:ext cx="4953000" cy="318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259</Words>
  <Application>Microsoft Macintosh PowerPoint</Application>
  <PresentationFormat>On-screen Show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主题​​</vt:lpstr>
      <vt:lpstr>悲天悯人的神</vt:lpstr>
      <vt:lpstr>东西坏了，我们通常怎么办？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结论：通常的办法及其原因</vt:lpstr>
      <vt:lpstr>结论：通常的办法及其原因</vt:lpstr>
      <vt:lpstr>东西坏了，神怎么办</vt:lpstr>
      <vt:lpstr>想修</vt:lpstr>
      <vt:lpstr>PowerPoint Presentation</vt:lpstr>
      <vt:lpstr>能修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義</vt:lpstr>
      <vt:lpstr>面对悲天悯人的神的修复， 我们怎么办？</vt:lpstr>
      <vt:lpstr>面对悲天悯人的神的修复， 我们怎么办？</vt:lpstr>
      <vt:lpstr>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悲天悯人的神</dc:title>
  <dc:creator>Jimmy</dc:creator>
  <cp:lastModifiedBy>Kunming Su</cp:lastModifiedBy>
  <cp:revision>12</cp:revision>
  <dcterms:created xsi:type="dcterms:W3CDTF">2012-10-17T22:46:13Z</dcterms:created>
  <dcterms:modified xsi:type="dcterms:W3CDTF">2012-10-21T03:29:43Z</dcterms:modified>
</cp:coreProperties>
</file>