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05" r:id="rId4"/>
    <p:sldId id="306" r:id="rId5"/>
    <p:sldId id="307" r:id="rId6"/>
    <p:sldId id="308" r:id="rId7"/>
    <p:sldId id="309" r:id="rId8"/>
    <p:sldId id="310" r:id="rId9"/>
    <p:sldId id="287" r:id="rId10"/>
    <p:sldId id="311" r:id="rId11"/>
    <p:sldId id="292" r:id="rId12"/>
    <p:sldId id="293" r:id="rId13"/>
    <p:sldId id="294" r:id="rId14"/>
    <p:sldId id="295" r:id="rId15"/>
    <p:sldId id="296" r:id="rId16"/>
    <p:sldId id="301" r:id="rId17"/>
    <p:sldId id="300" r:id="rId18"/>
    <p:sldId id="302" r:id="rId19"/>
    <p:sldId id="303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011" autoAdjust="0"/>
  </p:normalViewPr>
  <p:slideViewPr>
    <p:cSldViewPr snapToObjects="1"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5582A6-7DAF-4E0B-BD4C-556A10D61A27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59A53A-2E2C-44FC-A799-32AEA95410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58A2D4-EF61-4DBD-AA92-370B2E397748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10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1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59C84409-24FB-4B28-8B61-199726D6F4AD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534FB896-E3FB-427D-A7C3-22501B708109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B977518-B2E0-48EC-8B62-A49B8C1AD3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F242D-7582-48D8-87F0-4098F27EBBB9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7CDBD-4603-484A-942A-3E0792B4862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07C46-4AD0-4B19-9D58-4583779402A4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E8DD-1467-4E07-8C1F-8DE8386E7A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98C4E63E-DAF3-44FB-9127-C78FDE042A08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89388" y="3370263"/>
            <a:ext cx="220662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1CADF730-0B70-48C4-BE57-658B4A310152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6D21-5AAB-46B7-B793-2DDA42201D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27025" y="4632325"/>
            <a:ext cx="220663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B7E55-22DF-4A74-8044-8AD8840E5C0D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82F7-D4D5-4BB2-AC05-AB230BE3F0C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8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001E5A-957E-4861-A21E-59400E92199D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676232F-D7DC-41F6-AAA0-AAD9D071BD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1B174-8095-4C4D-8503-932102725131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9D0BFE-C10B-4531-8745-5FC33E8A545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749800" y="3370263"/>
            <a:ext cx="220663" cy="369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fld id="{4D142F11-81AD-4733-8865-B7FD6995BD70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D4CE2E9-286C-4FDA-8B3F-36CF6C2BAA3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54C82-E6B1-4760-9FE1-3FA834FE5BA5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6B5C-1440-4595-84C9-D0F66824BB1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9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76ECF-B3EF-4CCC-B0B9-552964A7279B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FC3B-7764-48C2-9713-566CE982D1C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8593932" y="561181"/>
            <a:ext cx="26035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AFE00-30A8-4A70-8E25-ECE9477328AF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2335-2CA6-40F0-AA05-1C5EADB431E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57FA1-7F8C-486A-A742-A298D13BD644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A3A7-88FC-4A18-A546-EA0AFC9E918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9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25450" y="174625"/>
            <a:ext cx="412750" cy="831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fld id="{80E22669-FD6B-4950-9E2F-DA29DC841B5C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003425" y="3111500"/>
            <a:ext cx="260350" cy="6143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FA2D21C-DCA2-461B-97D2-E574456A095A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D6E3B3C6-2E9B-469B-87CC-187C5D2593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11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1F317-98BB-4069-8D89-DFE2ABDC6A9C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9425-B027-44E7-8321-9EE6EDC21A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A86E4-AD81-499F-A5A6-974C4CCDF55B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D7AC-FD10-4A45-9D18-B8F079C4108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Rectangle 1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93718D8-9F2B-44EF-898A-1B282830D746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332FB08-A93C-439D-9863-564A65B294B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23838" y="228600"/>
            <a:ext cx="260350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DC1B784-2AF6-4072-89CE-E943F6CC86E5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AD4209D-61E2-4C9F-BA9F-7A96857F63F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fld id="{976F638B-658B-4806-98F4-721AEA52C1DA}" type="datetimeFigureOut">
              <a:rPr lang="en-US" altLang="zh-CN"/>
              <a:pPr/>
              <a:t>9/30/2012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  <a:latin typeface="Rockwell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fld id="{22AB417F-B609-4F4E-BEB6-1CB290E6341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pitchFamily="18" charset="0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142976" y="4624388"/>
            <a:ext cx="7696224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900" b="1" dirty="0" smtClean="0">
                <a:latin typeface="微软雅黑" pitchFamily="34" charset="-122"/>
                <a:ea typeface="微软雅黑" pitchFamily="34" charset="-122"/>
              </a:rPr>
              <a:t>我这一辈子</a:t>
            </a:r>
            <a:r>
              <a:rPr lang="en-US" altLang="zh-CN" b="1" dirty="0" smtClean="0">
                <a:latin typeface="Calibri" pitchFamily="34" charset="0"/>
                <a:ea typeface="宋体" charset="-122"/>
              </a:rPr>
              <a:t/>
            </a:r>
            <a:br>
              <a:rPr lang="en-US" altLang="zh-CN" b="1" dirty="0" smtClean="0">
                <a:latin typeface="Calibri" pitchFamily="34" charset="0"/>
                <a:ea typeface="宋体" charset="-122"/>
              </a:rPr>
            </a:br>
            <a:endParaRPr lang="en-US" altLang="zh-CN" b="1" dirty="0" smtClean="0">
              <a:latin typeface="Calibri" pitchFamily="34" charset="0"/>
              <a:ea typeface="宋体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5786454"/>
            <a:ext cx="4343400" cy="107154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  ——</a:t>
            </a:r>
            <a:r>
              <a:rPr lang="zh-CN" altLang="en-US" sz="24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郭易君</a:t>
            </a:r>
            <a:endParaRPr lang="en-US" altLang="en-US" sz="24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Columbia 29 September 2012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7" name="图片 16" descr="墓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71723"/>
            <a:ext cx="2124076" cy="2047876"/>
          </a:xfrm>
          <a:prstGeom prst="rect">
            <a:avLst/>
          </a:prstGeom>
        </p:spPr>
      </p:pic>
      <p:pic>
        <p:nvPicPr>
          <p:cNvPr id="18" name="图片 17" descr="婴儿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6" y="228597"/>
            <a:ext cx="2143124" cy="2143125"/>
          </a:xfrm>
          <a:prstGeom prst="rect">
            <a:avLst/>
          </a:prstGeom>
        </p:spPr>
      </p:pic>
      <p:pic>
        <p:nvPicPr>
          <p:cNvPr id="19" name="图片 18" descr="老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6" y="2371722"/>
            <a:ext cx="2143124" cy="2116971"/>
          </a:xfrm>
          <a:prstGeom prst="rect">
            <a:avLst/>
          </a:prstGeom>
        </p:spPr>
      </p:pic>
      <p:pic>
        <p:nvPicPr>
          <p:cNvPr id="9" name="图片 8" descr="376683_10151161433771955_103430367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3" y="228597"/>
            <a:ext cx="4323527" cy="4143380"/>
          </a:xfrm>
          <a:prstGeom prst="rect">
            <a:avLst/>
          </a:prstGeom>
        </p:spPr>
      </p:pic>
      <p:pic>
        <p:nvPicPr>
          <p:cNvPr id="13" name="图片 12" descr="20120924161032766_sma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214314"/>
            <a:ext cx="201873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不一样的结局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   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                   </a:t>
            </a:r>
            <a:r>
              <a:rPr lang="zh-CN" altLang="en-US" sz="3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永生</a:t>
            </a:r>
            <a:endParaRPr lang="en-US" altLang="zh-CN" sz="3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3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永死</a:t>
            </a:r>
            <a:endParaRPr lang="en-US" altLang="zh-CN" sz="3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 descr="1186903_deep_d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2187"/>
            <a:ext cx="4411669" cy="3205813"/>
          </a:xfrm>
          <a:prstGeom prst="rect">
            <a:avLst/>
          </a:prstGeom>
        </p:spPr>
      </p:pic>
      <p:pic>
        <p:nvPicPr>
          <p:cNvPr id="6" name="图片 5" descr="f_3706028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669" y="1600200"/>
            <a:ext cx="4233856" cy="3160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生命的奥秘到底是什么？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8215338" cy="5054616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圣经以弗所书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3:5-6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</a:rPr>
              <a:t>这奥秘在以前的世代，没有叫人知道，像如今藉着圣灵启示他的圣使徒和先知一样。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这奥秘就是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外邦人在基督耶稣里，藉着福音，得以同为后嗣，同为一体，同蒙应许。</a:t>
            </a:r>
            <a:endParaRPr lang="en-US" altLang="zh-CN" sz="2800" b="1" u="sng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图片 5" descr="死海古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3638"/>
            <a:ext cx="3429608" cy="2561444"/>
          </a:xfrm>
          <a:prstGeom prst="rect">
            <a:avLst/>
          </a:prstGeom>
        </p:spPr>
      </p:pic>
      <p:pic>
        <p:nvPicPr>
          <p:cNvPr id="8" name="图片 7" descr="十字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49" y="3543315"/>
            <a:ext cx="2257425" cy="2028825"/>
          </a:xfrm>
          <a:prstGeom prst="rect">
            <a:avLst/>
          </a:prstGeom>
        </p:spPr>
      </p:pic>
      <p:pic>
        <p:nvPicPr>
          <p:cNvPr id="9" name="图片 8" descr="圣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429000"/>
            <a:ext cx="17811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484188"/>
            <a:ext cx="8054975" cy="1116012"/>
          </a:xfrm>
        </p:spPr>
        <p:txBody>
          <a:bodyPr/>
          <a:lstStyle/>
          <a:p>
            <a:pPr algn="just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罗马欧洲美国韩国许多人曾知道这奥秘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214422"/>
            <a:ext cx="8215338" cy="5054616"/>
          </a:xfrm>
        </p:spPr>
        <p:txBody>
          <a:bodyPr/>
          <a:lstStyle/>
          <a:p>
            <a:r>
              <a:rPr lang="zh-CN" altLang="en-US" sz="2800" b="1" u="sng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罗马基督徒因这奥秘被扔进斗兽场</a:t>
            </a:r>
            <a:endParaRPr lang="en-US" altLang="zh-CN" sz="2800" b="1" u="sng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b="1" u="sng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欧洲基督徒因着奥秘抛家舍业：剑桥七杰</a:t>
            </a:r>
            <a:endParaRPr lang="en-US" altLang="zh-CN" sz="2800" b="1" u="sng" dirty="0" smtClean="0">
              <a:solidFill>
                <a:srgbClr val="7030A0"/>
              </a:solidFill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800" b="1" u="sng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美国基督徒因着奥秘而得着今世来生的祝福</a:t>
            </a:r>
            <a:endParaRPr lang="en-US" altLang="zh-CN" sz="2800" b="1" u="sng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图片 6" descr="狮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3357562"/>
            <a:ext cx="4642745" cy="2819290"/>
          </a:xfrm>
          <a:prstGeom prst="rect">
            <a:avLst/>
          </a:prstGeom>
        </p:spPr>
      </p:pic>
      <p:pic>
        <p:nvPicPr>
          <p:cNvPr id="10" name="图片 9" descr="七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357562"/>
            <a:ext cx="3929470" cy="31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484188"/>
            <a:ext cx="8413116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我是谁？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3862388" y="1928802"/>
            <a:ext cx="5281612" cy="4668838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圣经创世纪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1:27</a:t>
            </a: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</a:rPr>
              <a:t>          神就照着自己的形像造人，乃是照着他的形像造男造女</a:t>
            </a:r>
            <a:r>
              <a:rPr lang="zh-CN" altLang="en-US" sz="2800" dirty="0" smtClean="0"/>
              <a:t>。</a:t>
            </a:r>
            <a:br>
              <a:rPr lang="zh-CN" altLang="en-US" sz="2800" dirty="0" smtClean="0"/>
            </a:br>
            <a:endParaRPr lang="en-US" altLang="zh-CN" sz="28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6" name="图片 5" descr="身份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73898"/>
            <a:ext cx="3357554" cy="2652467"/>
          </a:xfrm>
          <a:prstGeom prst="rect">
            <a:avLst/>
          </a:prstGeom>
        </p:spPr>
      </p:pic>
      <p:pic>
        <p:nvPicPr>
          <p:cNvPr id="7" name="图片 6" descr="绿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526365"/>
            <a:ext cx="3357554" cy="2331635"/>
          </a:xfrm>
          <a:prstGeom prst="rect">
            <a:avLst/>
          </a:prstGeom>
        </p:spPr>
      </p:pic>
      <p:pic>
        <p:nvPicPr>
          <p:cNvPr id="8" name="图片 7" descr="护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205533"/>
            <a:ext cx="369824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484188"/>
            <a:ext cx="8413116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罪来了让人死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285860"/>
            <a:ext cx="5572164" cy="432913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圣经创世纪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3:17</a:t>
            </a:r>
          </a:p>
          <a:p>
            <a:pPr>
              <a:buNone/>
            </a:pPr>
            <a:r>
              <a:rPr lang="zh-CN" altLang="en-US" sz="2400" dirty="0" smtClean="0"/>
              <a:t>   </a:t>
            </a:r>
            <a:r>
              <a:rPr lang="zh-CN" altLang="en-US" sz="2400" dirty="0" smtClean="0">
                <a:solidFill>
                  <a:schemeClr val="tx1"/>
                </a:solidFill>
              </a:rPr>
              <a:t>“你既听从妻子的话，吃了我所吩咐你不可吃的那树上的果子，地必为你的缘故受咒诅。你必终身劳苦，才能从地里得吃的。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圣经罗马书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6:23</a:t>
            </a:r>
          </a:p>
          <a:p>
            <a:pPr>
              <a:buNone/>
            </a:pPr>
            <a:r>
              <a:rPr lang="zh-CN" altLang="en-US" sz="2400" dirty="0" smtClean="0"/>
              <a:t>   </a:t>
            </a:r>
            <a:r>
              <a:rPr lang="zh-CN" altLang="en-US" sz="2400" dirty="0" smtClean="0">
                <a:solidFill>
                  <a:schemeClr val="tx1"/>
                </a:solidFill>
              </a:rPr>
              <a:t>因为罪的工价乃是死。惟有神的恩赐，在我们的主基督耶稣里乃是永生。</a:t>
            </a:r>
            <a:br>
              <a:rPr lang="zh-CN" altLang="en-US" sz="2400" dirty="0" smtClean="0">
                <a:solidFill>
                  <a:schemeClr val="tx1"/>
                </a:solidFill>
              </a:rPr>
            </a:b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en-US" altLang="zh-CN" sz="24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9" name="图片 8" descr="亚当夏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214290"/>
            <a:ext cx="2857500" cy="3876675"/>
          </a:xfrm>
          <a:prstGeom prst="rect">
            <a:avLst/>
          </a:prstGeom>
        </p:spPr>
      </p:pic>
      <p:pic>
        <p:nvPicPr>
          <p:cNvPr id="11" name="图片 10" descr="墓碑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608" y="4214818"/>
            <a:ext cx="3475391" cy="260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-1357354" y="484188"/>
            <a:ext cx="9770470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基督来了让人生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285860"/>
            <a:ext cx="5572164" cy="4329130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圣经约翰福音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10:10</a:t>
            </a:r>
          </a:p>
          <a:p>
            <a:pPr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我来了，是要叫羊（或作人）得生命，并且得的更丰盛。</a:t>
            </a:r>
            <a:endParaRPr lang="en-US" altLang="zh-CN" sz="24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圣经约翰福音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：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3</a:t>
            </a:r>
          </a:p>
          <a:p>
            <a:pPr>
              <a:buNone/>
            </a:pPr>
            <a:r>
              <a:rPr lang="zh-CN" altLang="en-US" sz="2400" dirty="0" smtClean="0"/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“人若不重生，就不能见神的国。”</a:t>
            </a:r>
            <a:endParaRPr lang="en-US" altLang="zh-CN" sz="24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3:7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你们必须重生，你不要以为希奇。 </a:t>
            </a:r>
            <a:br>
              <a:rPr lang="zh-CN" altLang="en-US" sz="24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</a:br>
            <a:endParaRPr lang="en-US" altLang="zh-CN" sz="24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en-US" altLang="zh-CN" sz="24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6" name="图片 5" descr="新生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600200"/>
            <a:ext cx="3071834" cy="2170762"/>
          </a:xfrm>
          <a:prstGeom prst="rect">
            <a:avLst/>
          </a:prstGeom>
        </p:spPr>
      </p:pic>
      <p:pic>
        <p:nvPicPr>
          <p:cNvPr id="7" name="图片 6" descr="重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143380"/>
            <a:ext cx="3643306" cy="227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484188"/>
            <a:ext cx="8413116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我如何有永生？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285860"/>
            <a:ext cx="5572164" cy="4857784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圣经罗马书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5:1</a:t>
            </a:r>
          </a:p>
          <a:p>
            <a:pPr>
              <a:buNone/>
            </a:pPr>
            <a:r>
              <a:rPr lang="zh-CN" altLang="en-US" sz="2800" dirty="0" smtClean="0"/>
              <a:t>  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我们既因信称义，就藉着我们的主耶稣基督，得与神相和</a:t>
            </a:r>
            <a:endParaRPr lang="en-US" altLang="zh-CN" sz="28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■甘苦人生</a:t>
            </a:r>
            <a:r>
              <a:rPr lang="en-US" altLang="zh-CN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&amp;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活着的正当性</a:t>
            </a:r>
            <a:endParaRPr lang="en-US" altLang="zh-CN" sz="28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b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b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</a:br>
            <a:endParaRPr lang="en-US" altLang="zh-CN" sz="2800" b="1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400" dirty="0" smtClean="0"/>
              <a:t>   </a:t>
            </a:r>
            <a:r>
              <a:rPr lang="en-US" altLang="zh-CN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en-US" altLang="zh-CN" sz="24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5" name="图片 4" descr="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928670"/>
            <a:ext cx="2786050" cy="2786050"/>
          </a:xfrm>
          <a:prstGeom prst="rect">
            <a:avLst/>
          </a:prstGeom>
        </p:spPr>
      </p:pic>
      <p:pic>
        <p:nvPicPr>
          <p:cNvPr id="7" name="图片 6" descr="耶稣牧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10" y="3929066"/>
            <a:ext cx="3929090" cy="336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484188"/>
            <a:ext cx="8413116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在永生中，不在永死里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285860"/>
            <a:ext cx="5572164" cy="4857784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圣经约翰福音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中宋" pitchFamily="2" charset="-122"/>
                <a:ea typeface="华文中宋" pitchFamily="2" charset="-122"/>
              </a:rPr>
              <a:t>3:16</a:t>
            </a:r>
          </a:p>
          <a:p>
            <a:pPr>
              <a:buNone/>
            </a:pPr>
            <a:r>
              <a:rPr lang="zh-CN" altLang="en-US" sz="2800" dirty="0" smtClean="0"/>
              <a:t>   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神爱世人，甚至将他的独生子赐给他们，叫一切信他的，不至灭亡，反得永生。</a:t>
            </a:r>
            <a:b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</a:br>
            <a:endParaRPr lang="en-US" altLang="zh-CN" sz="28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zh-CN" altLang="en-US" sz="2800" dirty="0" smtClean="0"/>
              <a:t> 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en-US" altLang="zh-CN" sz="24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7" name="图片 6" descr="耶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694" y="3062174"/>
            <a:ext cx="4558306" cy="3795826"/>
          </a:xfrm>
          <a:prstGeom prst="rect">
            <a:avLst/>
          </a:prstGeom>
        </p:spPr>
      </p:pic>
      <p:pic>
        <p:nvPicPr>
          <p:cNvPr id="8" name="图片 7" descr="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418047"/>
            <a:ext cx="4300991" cy="343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呼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-1357354" y="214290"/>
            <a:ext cx="9770470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4543444"/>
          </a:xfrm>
        </p:spPr>
        <p:txBody>
          <a:bodyPr/>
          <a:lstStyle/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创世纪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3:9</a:t>
            </a:r>
          </a:p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耶和华神呼唤那人，对他说，你在哪里？</a:t>
            </a:r>
            <a:endParaRPr lang="en-US" altLang="zh-CN" sz="3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3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在基督里，接上家谱。</a:t>
            </a:r>
            <a:endParaRPr lang="en-US" altLang="zh-CN" sz="3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3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endParaRPr lang="en-US" altLang="zh-CN" sz="2400" dirty="0" smtClean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信耶稣，你就成了敬虔的祖宗！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5333973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家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43024"/>
            <a:ext cx="3895000" cy="531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窄如手掌的一生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3000364" y="1928802"/>
            <a:ext cx="6000761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耶和华阿，求你叫我晓得我身之终，我的寿数几何，叫我知道我的生命不长。</a:t>
            </a:r>
            <a:b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</a:b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你使我的年日，窄如手掌。我一生的年数，在你面前，如同无有。  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           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细黑" pitchFamily="2" charset="-122"/>
                <a:ea typeface="华文细黑" pitchFamily="2" charset="-122"/>
              </a:rPr>
              <a:t>各人最稳妥的时候，真是全然虚幻。世人行动实系幻影。他们忙乱，真是枉然。积蓄财宝，不知将来有谁收取。</a:t>
            </a:r>
            <a:r>
              <a:rPr lang="zh-CN" altLang="en-US" sz="2400" dirty="0" smtClean="0"/>
              <a:t/>
            </a:r>
            <a:br>
              <a:rPr lang="zh-CN" altLang="en-US" sz="2400" dirty="0" smtClean="0"/>
            </a:b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Calibri" pitchFamily="34" charset="0"/>
              </a:rPr>
              <a:t>                             ——《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圣经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》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诗篇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  <a:cs typeface="Calibri" pitchFamily="34" charset="0"/>
              </a:rPr>
              <a:t>39:4-6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宋体" charset="-122"/>
            </a:endParaRPr>
          </a:p>
          <a:p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" name="图片 6" descr="手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1142984"/>
            <a:ext cx="3566060" cy="534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0" y="5249362"/>
            <a:ext cx="5638800" cy="1362075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/>
            </a:r>
            <a:br>
              <a:rPr lang="en-US" altLang="zh-CN" sz="4400" dirty="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</a:br>
            <a:endParaRPr lang="en-US" altLang="zh-CN" sz="4400" dirty="0" smtClean="0">
              <a:solidFill>
                <a:srgbClr val="FF0000"/>
              </a:solidFill>
              <a:latin typeface="Calibri" pitchFamily="34" charset="0"/>
              <a:ea typeface="宋体" charset="-122"/>
            </a:endParaRPr>
          </a:p>
        </p:txBody>
      </p:sp>
      <p:pic>
        <p:nvPicPr>
          <p:cNvPr id="4" name="图片 3" descr="Heav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大家正常的人生轨迹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05497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少年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青年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中年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老年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      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晚年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■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上大学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工作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恋爱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结婚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生孩子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孩子长大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父母去世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退休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抱孙子（女）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--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挂了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…….</a:t>
            </a: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脚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600200"/>
            <a:ext cx="3643306" cy="4757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这就是我的一辈子？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内容占位符 3" descr="2911-110Z21529367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63380"/>
            <a:ext cx="2643174" cy="3034643"/>
          </a:xfrm>
        </p:spPr>
      </p:pic>
      <p:pic>
        <p:nvPicPr>
          <p:cNvPr id="5" name="图片 4" descr="b151f8198618367aa580c49a2e738bd4b31ce5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703046"/>
            <a:ext cx="3189197" cy="3266982"/>
          </a:xfrm>
          <a:prstGeom prst="rect">
            <a:avLst/>
          </a:prstGeom>
        </p:spPr>
      </p:pic>
      <p:pic>
        <p:nvPicPr>
          <p:cNvPr id="6" name="图片 5" descr="20087132140264627780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04" y="3844879"/>
            <a:ext cx="3000396" cy="2250297"/>
          </a:xfrm>
          <a:prstGeom prst="rect">
            <a:avLst/>
          </a:prstGeom>
        </p:spPr>
      </p:pic>
      <p:pic>
        <p:nvPicPr>
          <p:cNvPr id="7" name="图片 6" descr="big_195714umkuork8xfxooy7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04" y="1357298"/>
            <a:ext cx="2874546" cy="21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498475" y="214290"/>
            <a:ext cx="7556500" cy="1116012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这就是我的一辈子？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 descr="20100721200103667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714620"/>
            <a:ext cx="3048000" cy="2286000"/>
          </a:xfrm>
          <a:prstGeom prst="rect">
            <a:avLst/>
          </a:prstGeom>
        </p:spPr>
      </p:pic>
      <p:pic>
        <p:nvPicPr>
          <p:cNvPr id="5" name="图片 4" descr="alt4674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600200"/>
            <a:ext cx="2857500" cy="4238625"/>
          </a:xfrm>
          <a:prstGeom prst="rect">
            <a:avLst/>
          </a:prstGeom>
        </p:spPr>
      </p:pic>
      <p:pic>
        <p:nvPicPr>
          <p:cNvPr id="6" name="图片 5" descr="20113293841EAA05EF042E481B7B8A110EFFA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0" y="857232"/>
            <a:ext cx="2714654" cy="3012200"/>
          </a:xfrm>
          <a:prstGeom prst="rect">
            <a:avLst/>
          </a:prstGeom>
        </p:spPr>
      </p:pic>
      <p:pic>
        <p:nvPicPr>
          <p:cNvPr id="7" name="图片 6" descr="墓碑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0" y="4000504"/>
            <a:ext cx="2714654" cy="261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想看看男生的？猜猜这是谁？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 descr="1908溥仪3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7605"/>
            <a:ext cx="2040531" cy="2690810"/>
          </a:xfrm>
          <a:prstGeom prst="rect">
            <a:avLst/>
          </a:prstGeom>
        </p:spPr>
      </p:pic>
      <p:pic>
        <p:nvPicPr>
          <p:cNvPr id="5" name="图片 4" descr="1919年15岁溥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531" y="3214686"/>
            <a:ext cx="2164323" cy="2905132"/>
          </a:xfrm>
          <a:prstGeom prst="rect">
            <a:avLst/>
          </a:prstGeom>
        </p:spPr>
      </p:pic>
      <p:pic>
        <p:nvPicPr>
          <p:cNvPr id="6" name="图片 5" descr="溥仪结婚照1922年18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854" y="2500306"/>
            <a:ext cx="2173039" cy="3195646"/>
          </a:xfrm>
          <a:prstGeom prst="rect">
            <a:avLst/>
          </a:prstGeom>
        </p:spPr>
      </p:pic>
      <p:pic>
        <p:nvPicPr>
          <p:cNvPr id="7" name="图片 6" descr="1924年冯玉祥将溥仪逐出皇宫时20岁（伪满洲皇帝31）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893" y="1857364"/>
            <a:ext cx="2551825" cy="324854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38120" y="2009764"/>
            <a:ext cx="776925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这就是他的一辈子！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6" name="图片 5" descr="苏联牢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4117"/>
            <a:ext cx="2529682" cy="3313884"/>
          </a:xfrm>
          <a:prstGeom prst="rect">
            <a:avLst/>
          </a:prstGeom>
        </p:spPr>
      </p:pic>
      <p:pic>
        <p:nvPicPr>
          <p:cNvPr id="8" name="图片 7" descr="文革改造时期的溥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357298"/>
            <a:ext cx="2428892" cy="2401133"/>
          </a:xfrm>
          <a:prstGeom prst="rect">
            <a:avLst/>
          </a:prstGeom>
        </p:spPr>
      </p:pic>
      <p:pic>
        <p:nvPicPr>
          <p:cNvPr id="9" name="图片 8" descr="追悼会19671017,61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491240"/>
            <a:ext cx="5126049" cy="3366761"/>
          </a:xfrm>
          <a:prstGeom prst="rect">
            <a:avLst/>
          </a:prstGeom>
        </p:spPr>
      </p:pic>
      <p:pic>
        <p:nvPicPr>
          <p:cNvPr id="10" name="图片 9" descr="1946-47年日本战败后审判纳粹时的溥仪38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09" y="1357298"/>
            <a:ext cx="2664217" cy="188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这些也是一辈子！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 descr="U996P28T3D1311161F326DT200611021630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8858"/>
            <a:ext cx="2458774" cy="1835885"/>
          </a:xfrm>
          <a:prstGeom prst="rect">
            <a:avLst/>
          </a:prstGeom>
        </p:spPr>
      </p:pic>
      <p:pic>
        <p:nvPicPr>
          <p:cNvPr id="5" name="图片 4" descr="20085685019487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2071702" cy="2234270"/>
          </a:xfrm>
          <a:prstGeom prst="rect">
            <a:avLst/>
          </a:prstGeom>
        </p:spPr>
      </p:pic>
      <p:pic>
        <p:nvPicPr>
          <p:cNvPr id="6" name="图片 5" descr="v20092112120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481" y="1600200"/>
            <a:ext cx="1613192" cy="2367265"/>
          </a:xfrm>
          <a:prstGeom prst="rect">
            <a:avLst/>
          </a:prstGeom>
        </p:spPr>
      </p:pic>
      <p:pic>
        <p:nvPicPr>
          <p:cNvPr id="7" name="图片 6" descr="mc2010v1a1-0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064" y="4214810"/>
            <a:ext cx="2665217" cy="2643190"/>
          </a:xfrm>
          <a:prstGeom prst="rect">
            <a:avLst/>
          </a:prstGeom>
        </p:spPr>
      </p:pic>
      <p:pic>
        <p:nvPicPr>
          <p:cNvPr id="8" name="图片 7" descr="watermar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1134" y="1355329"/>
            <a:ext cx="2079626" cy="2612136"/>
          </a:xfrm>
          <a:prstGeom prst="rect">
            <a:avLst/>
          </a:prstGeom>
        </p:spPr>
      </p:pic>
      <p:pic>
        <p:nvPicPr>
          <p:cNvPr id="9" name="图片 8" descr="5090867_5090867_128366601065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1372861"/>
            <a:ext cx="2611352" cy="484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类似的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一辈子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285720" y="1857364"/>
            <a:ext cx="7769255" cy="50006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 smtClean="0">
                <a:solidFill>
                  <a:srgbClr val="7030A0"/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人生吧，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岁出场，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岁快乐成长；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20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为情彷徨；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30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基本定向；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40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拼命打闯；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50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回头望望；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60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告老还乡；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70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搓搓麻将；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80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晒晒太阳； 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90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躺在床上；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100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挂在墙上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...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生的伟大，死得凄凉！</a:t>
            </a:r>
            <a:endParaRPr lang="en-US" altLang="zh-CN" sz="2800" b="1" dirty="0" smtClean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629</Words>
  <Application>Microsoft Office PowerPoint</Application>
  <PresentationFormat>全屏显示(4:3)</PresentationFormat>
  <Paragraphs>83</Paragraphs>
  <Slides>20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Advantage</vt:lpstr>
      <vt:lpstr>我这一辈子 </vt:lpstr>
      <vt:lpstr>窄如手掌的一生</vt:lpstr>
      <vt:lpstr>大家正常的人生轨迹</vt:lpstr>
      <vt:lpstr>这就是我的一辈子？</vt:lpstr>
      <vt:lpstr>这就是我的一辈子？</vt:lpstr>
      <vt:lpstr>想看看男生的？猜猜这是谁？</vt:lpstr>
      <vt:lpstr>这就是他的一辈子！</vt:lpstr>
      <vt:lpstr>这些也是一辈子！</vt:lpstr>
      <vt:lpstr>类似的一辈子？</vt:lpstr>
      <vt:lpstr>不一样的结局</vt:lpstr>
      <vt:lpstr>生命的奥秘到底是什么？</vt:lpstr>
      <vt:lpstr>罗马欧洲美国韩国许多人曾知道这奥秘</vt:lpstr>
      <vt:lpstr>我是谁？</vt:lpstr>
      <vt:lpstr> 罪来了让人死</vt:lpstr>
      <vt:lpstr>基督来了让人生</vt:lpstr>
      <vt:lpstr> 我如何有永生？</vt:lpstr>
      <vt:lpstr>在永生中，不在永死里</vt:lpstr>
      <vt:lpstr> </vt:lpstr>
      <vt:lpstr>信耶稣，你就成了敬虔的祖宗！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T</dc:creator>
  <cp:lastModifiedBy>Joshua</cp:lastModifiedBy>
  <cp:revision>185</cp:revision>
  <dcterms:created xsi:type="dcterms:W3CDTF">2009-08-27T14:36:19Z</dcterms:created>
  <dcterms:modified xsi:type="dcterms:W3CDTF">2012-09-30T04:20:18Z</dcterms:modified>
</cp:coreProperties>
</file>