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6" r:id="rId4"/>
    <p:sldId id="303" r:id="rId5"/>
    <p:sldId id="304" r:id="rId6"/>
    <p:sldId id="285" r:id="rId7"/>
    <p:sldId id="305" r:id="rId8"/>
    <p:sldId id="306" r:id="rId9"/>
    <p:sldId id="288" r:id="rId10"/>
    <p:sldId id="307" r:id="rId11"/>
    <p:sldId id="258" r:id="rId12"/>
    <p:sldId id="313" r:id="rId13"/>
    <p:sldId id="308" r:id="rId14"/>
    <p:sldId id="310" r:id="rId15"/>
    <p:sldId id="309" r:id="rId16"/>
    <p:sldId id="314" r:id="rId17"/>
    <p:sldId id="315" r:id="rId18"/>
    <p:sldId id="316" r:id="rId19"/>
    <p:sldId id="312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11" autoAdjust="0"/>
  </p:normalViewPr>
  <p:slideViewPr>
    <p:cSldViewPr snapToObjects="1">
      <p:cViewPr varScale="1">
        <p:scale>
          <a:sx n="62" d="100"/>
          <a:sy n="62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5582A6-7DAF-4E0B-BD4C-556A10D61A27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59A53A-2E2C-44FC-A799-32AEA95410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59C84409-24FB-4B28-8B61-199726D6F4AD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534FB896-E3FB-427D-A7C3-22501B708109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B977518-B2E0-48EC-8B62-A49B8C1AD3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F242D-7582-48D8-87F0-4098F27EBBB9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7CDBD-4603-484A-942A-3E0792B486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07C46-4AD0-4B19-9D58-4583779402A4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E8DD-1467-4E07-8C1F-8DE8386E7A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98C4E63E-DAF3-44FB-9127-C78FDE042A08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1CADF730-0B70-48C4-BE57-658B4A310152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6D21-5AAB-46B7-B793-2DDA42201D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7E55-22DF-4A74-8044-8AD8840E5C0D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82F7-D4D5-4BB2-AC05-AB230BE3F0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01E5A-957E-4861-A21E-59400E92199D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676232F-D7DC-41F6-AAA0-AAD9D071BD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1B174-8095-4C4D-8503-932102725131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9D0BFE-C10B-4531-8745-5FC33E8A54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4D142F11-81AD-4733-8865-B7FD6995BD70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D4CE2E9-286C-4FDA-8B3F-36CF6C2BAA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54C82-E6B1-4760-9FE1-3FA834FE5BA5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6B5C-1440-4595-84C9-D0F66824BB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76ECF-B3EF-4CCC-B0B9-552964A7279B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FC3B-7764-48C2-9713-566CE982D1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AFE00-30A8-4A70-8E25-ECE9477328AF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2335-2CA6-40F0-AA05-1C5EADB431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57FA1-7F8C-486A-A742-A298D13BD644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A3A7-88FC-4A18-A546-EA0AFC9E91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80E22669-FD6B-4950-9E2F-DA29DC841B5C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FA2D21C-DCA2-461B-97D2-E574456A095A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D6E3B3C6-2E9B-469B-87CC-187C5D259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1F317-98BB-4069-8D89-DFE2ABDC6A9C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9425-B027-44E7-8321-9EE6EDC21A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A86E4-AD81-499F-A5A6-974C4CCDF55B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D7AC-FD10-4A45-9D18-B8F079C410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93718D8-9F2B-44EF-898A-1B282830D746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32FB08-A93C-439D-9863-564A65B294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DC1B784-2AF6-4072-89CE-E943F6CC86E5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AD4209D-61E2-4C9F-BA9F-7A96857F63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fld id="{976F638B-658B-4806-98F4-721AEA52C1DA}" type="datetimeFigureOut">
              <a:rPr lang="en-US" altLang="zh-CN"/>
              <a:pPr/>
              <a:t>11/18/2012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22AB417F-B609-4F4E-BEB6-1CB290E634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天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4397689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142976" y="4624388"/>
            <a:ext cx="7696224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900" b="1" dirty="0" smtClean="0">
                <a:latin typeface="微软雅黑" pitchFamily="34" charset="-122"/>
                <a:ea typeface="微软雅黑" pitchFamily="34" charset="-122"/>
              </a:rPr>
              <a:t>什么才是平安？</a:t>
            </a:r>
            <a:r>
              <a:rPr lang="en-US" altLang="zh-CN" b="1" dirty="0" smtClean="0">
                <a:latin typeface="Calibri" pitchFamily="34" charset="0"/>
                <a:ea typeface="宋体" charset="-122"/>
              </a:rPr>
              <a:t/>
            </a:r>
            <a:br>
              <a:rPr lang="en-US" altLang="zh-CN" b="1" dirty="0" smtClean="0">
                <a:latin typeface="Calibri" pitchFamily="34" charset="0"/>
                <a:ea typeface="宋体" charset="-122"/>
              </a:rPr>
            </a:br>
            <a:r>
              <a:rPr lang="en-US" altLang="zh-CN" b="1" dirty="0" smtClean="0">
                <a:latin typeface="Calibri" pitchFamily="34" charset="0"/>
                <a:ea typeface="宋体" charset="-122"/>
              </a:rPr>
              <a:t>The true peace in our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786454"/>
            <a:ext cx="4343400" cy="107154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——</a:t>
            </a:r>
            <a:r>
              <a:rPr lang="zh-CN" altLang="en-US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郭易君</a:t>
            </a:r>
            <a:endParaRPr lang="en-US" altLang="en-US" sz="24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mtClean="0">
                <a:latin typeface="Calibri" pitchFamily="34" charset="0"/>
              </a:rPr>
              <a:t>2012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" name="图片 10" descr="羔羊之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"/>
            <a:ext cx="2886853" cy="2221524"/>
          </a:xfrm>
          <a:prstGeom prst="rect">
            <a:avLst/>
          </a:prstGeom>
        </p:spPr>
      </p:pic>
      <p:pic>
        <p:nvPicPr>
          <p:cNvPr id="13" name="图片 12" descr="安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227572"/>
            <a:ext cx="2886853" cy="2170117"/>
          </a:xfrm>
          <a:prstGeom prst="rect">
            <a:avLst/>
          </a:prstGeom>
        </p:spPr>
      </p:pic>
      <p:pic>
        <p:nvPicPr>
          <p:cNvPr id="14" name="图片 13" descr="十字架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53" y="2201561"/>
            <a:ext cx="1761348" cy="2227571"/>
          </a:xfrm>
          <a:prstGeom prst="rect">
            <a:avLst/>
          </a:prstGeom>
        </p:spPr>
      </p:pic>
      <p:pic>
        <p:nvPicPr>
          <p:cNvPr id="15" name="图片 14" descr="烛光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653" y="0"/>
            <a:ext cx="1761347" cy="217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714348" y="1600200"/>
            <a:ext cx="8691559" cy="53292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死亡使奋斗变得无意义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死亡使钱失去功效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死亡面前权力无用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死亡面前吃、喝、性都变成了虚空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死亡背后还有的第三座大山</a:t>
            </a:r>
            <a:r>
              <a:rPr lang="zh-CN" altLang="en-US" sz="3200" dirty="0" smtClean="0">
                <a:solidFill>
                  <a:srgbClr val="0070C0"/>
                </a:solidFill>
              </a:rPr>
              <a:t/>
            </a:r>
            <a:br>
              <a:rPr lang="zh-CN" altLang="en-US" sz="3200" dirty="0" smtClean="0">
                <a:solidFill>
                  <a:srgbClr val="0070C0"/>
                </a:solidFill>
              </a:rPr>
            </a:br>
            <a:r>
              <a:rPr lang="en-US" altLang="zh-CN" sz="3200" dirty="0" smtClean="0">
                <a:solidFill>
                  <a:srgbClr val="0070C0"/>
                </a:solidFill>
              </a:rPr>
              <a:t> </a:t>
            </a:r>
            <a:endParaRPr lang="en-US" altLang="zh-CN" sz="28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646" y="484188"/>
            <a:ext cx="738664" cy="5588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为何总是不到黄河不死心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？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三座大山：撒旦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68838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务要谨守，儆醒。因为你们的仇敌魔鬼，如同吼叫的狮子，遍地游行，寻找可吞吃的人。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彼得前书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5:8</a:t>
            </a: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儿女既同有血肉之体，他也照样亲自成了血肉之体。特要藉着死，败坏那掌死权的，就是魔鬼。并要释放那些一生因怕死而为奴仆的人。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希伯来书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2:14-15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基督为什么来？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68838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除掉罪和控告</a:t>
            </a:r>
            <a:endParaRPr lang="en-US" altLang="zh-CN" sz="2800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因我们神怜悯的心肠，叫清晨的日光从高天临到我们，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要照亮黑暗中死荫里的人。把我们的脚引到平安的路上。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(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路加福音</a:t>
            </a:r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1:18-79)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基督为什么来？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68838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除掉罪和控告</a:t>
            </a:r>
            <a:endParaRPr lang="en-US" altLang="zh-CN" sz="2800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但如今在这末世显现一次，把自己献为祭，好除掉罪（希伯来书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9:26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这样，基督既然一次被献，担当了多人的罪，将来要向那等候他的人第二次显现，并与罪无关，乃是为拯救他们。（希伯来书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9:28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律法本是藉着摩西传的，恩典和真理，都是由耶稣基督来的。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For the law was given by Moses, but grace and truth came by Jesus Christ.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（约翰福音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1:17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</a:t>
            </a: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基督为什么来？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68838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带来新生命</a:t>
            </a:r>
            <a:endParaRPr lang="en-US" altLang="zh-CN" sz="2800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若有人在基督里，他就是新造的人。旧事已过，都变成新的了。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哥林多后书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5:17</a:t>
            </a: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信我的人，就如经上所说，从他复中要流出活水的江河来。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约翰福音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7:38</a:t>
            </a: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凡不洁净的，并那行可憎与虚谎之事的，总不得进那城。只有名字写在羔羊生命册上的才得进去。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（启示录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21:27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基督为什么来？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68838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胜过撒旦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我听见在天上有大声音说，我神的救恩，能力，国度，并他基督的权柄，现在都来到了。因为那在我们神面前昼夜控告我们弟兄的，已经被摔下去了。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启示录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12:10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基督怎样来的？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286412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道成肉身：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因为神本性一切的丰盛，都有形有体的居住在基督里面。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歌罗西书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9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为我们罪而死。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他本有神的形像，不以自己与神同等为强夺的。凡倒虚己，取了奴仆的形像，成为人的样式。既有人的样子，就自己卑微，存心顺服，以至于死，且死在十字架上。</a:t>
            </a: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腓立比书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6-8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第三天复活。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当日所领受又传给你们的，第一，就是基督照圣经所说，为我们的罪死了。而且埋葬了。又照圣经所说，第三天复活了。并且显给矶法看。然后显给十二使徒看。后来一时显给五百多弟兄看，其中一大半到如今还在，却也有已经睡了的。以后显给雅各看。再显给众使徒看。末了也显给我看。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哥林多前书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15:3-8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基督升天及再来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286412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升天：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说了这话，他们正看的时候，他就被取上升，有一朵云彩把他接去，便看不见他了。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                                                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使徒行传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9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再来：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当他往上去，他们定睛望天的时候，忽然有两个人，身穿白衣，站在旁边，说，加利利人哪，你们为什么站着望天呢。这离开你们被接升天的耶稣，你们见他怎样往天上去，他还要怎样来。 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使徒行传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10--11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审判：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因为他来了。他来要审判全地。他要按公义审判世界，按他的信实审判万民。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诗篇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96:13</a:t>
            </a: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如何得平安？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929718" cy="578485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离弃恶道，悔改归向真神</a:t>
            </a:r>
            <a:endParaRPr lang="en-US" altLang="zh-CN" sz="2400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        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当趁耶和华可寻找的时候寻找他，相近的时候求告他。恶人当离弃自己的道路。不义的人当除去自己的意念，归向耶和华，耶和华就必怜恤他，当归向我们的神，因为神必广行赦免。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    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以赛亚书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55:7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相信耶稣基督</a:t>
            </a:r>
            <a:endParaRPr lang="en-US" altLang="zh-CN" sz="2400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凡接待他的，就是信他名的人，他就赐他们权柄，作神的儿女。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约翰福音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1:12</a:t>
            </a: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你若口里认耶稣为主，心里信神叫他从死里复活，就必得救。因为人心里相信，就可以称义。口里承认，就可以得救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罗马书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10:9-10</a:t>
            </a: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</a:t>
            </a: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的应许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126054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我要宽恕他们的不义，不再记念他们的罪愆。（希伯来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8:12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我要作他们的神，他们要作我的子民。（哥林多后书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6:16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但如今他藉着基督的肉身受死，叫你们与自己和好，都成了圣洁，没有瑕疵，无可责备，把你们引到自己面前。 （歌罗西书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1:12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神爱世人，甚至将他的独生子赐给他们，叫一切信他的，不至灭亡，反得永生。因为神差他的儿子降世，不是要定世人的罪，乃是要叫世人因他得救。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（约翰福音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3:16-17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）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br>
              <a:rPr lang="zh-CN" altLang="en-US" sz="2400" dirty="0" smtClean="0"/>
            </a:br>
            <a:r>
              <a:rPr lang="zh-CN" altLang="en-US" sz="2400" dirty="0" smtClean="0"/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  <a:p>
            <a:endParaRPr lang="en-US" altLang="zh-CN" sz="2800" b="1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生存压力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71" y="298422"/>
            <a:ext cx="3429029" cy="2971824"/>
          </a:xfrm>
          <a:prstGeom prst="rect">
            <a:avLst/>
          </a:prstGeom>
        </p:spPr>
      </p:pic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活着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357298"/>
            <a:ext cx="5333973" cy="52435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圣经诗篇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31:10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我的生命为愁苦所消耗。我的年岁为叹息所旷废。我的力量因我的罪孽衰败。我的骨头也枯干。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rgbClr val="7030A0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     </a:t>
            </a:r>
          </a:p>
        </p:txBody>
      </p:sp>
      <p:pic>
        <p:nvPicPr>
          <p:cNvPr id="7" name="图片 6" descr="家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86" y="3571876"/>
            <a:ext cx="3832214" cy="32861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_370602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70"/>
            <a:ext cx="9144000" cy="6513867"/>
          </a:xfrm>
          <a:prstGeom prst="rect">
            <a:avLst/>
          </a:prstGeom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0" y="5249362"/>
            <a:ext cx="5638800" cy="1362075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/>
            </a:r>
            <a:br>
              <a:rPr lang="en-US" altLang="zh-CN" sz="4400" dirty="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</a:br>
            <a:endParaRPr lang="en-US" altLang="zh-CN" sz="4400" dirty="0" smtClean="0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什么搅动你的心？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6000761" cy="5257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1.</a:t>
            </a:r>
            <a:r>
              <a:rPr lang="zh-CN" altLang="en-US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孤独的存在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     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孤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1" y="1142984"/>
            <a:ext cx="3143239" cy="2999548"/>
          </a:xfrm>
          <a:prstGeom prst="rect">
            <a:avLst/>
          </a:prstGeom>
        </p:spPr>
      </p:pic>
      <p:pic>
        <p:nvPicPr>
          <p:cNvPr id="7" name="图片 6" descr="念天地之悠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3214686"/>
            <a:ext cx="3241593" cy="2755353"/>
          </a:xfrm>
          <a:prstGeom prst="rect">
            <a:avLst/>
          </a:prstGeom>
        </p:spPr>
      </p:pic>
      <p:pic>
        <p:nvPicPr>
          <p:cNvPr id="8" name="图片 7" descr="为何而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4102647"/>
            <a:ext cx="3000356" cy="292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6000761" cy="63738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2.</a:t>
            </a:r>
            <a:r>
              <a:rPr lang="zh-CN" altLang="en-US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活在漩涡之中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     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9" name="图片 8" descr="金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25" y="2000240"/>
            <a:ext cx="5341054" cy="4143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135" y="1600200"/>
            <a:ext cx="861774" cy="4757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忙的停不下来</a:t>
            </a:r>
            <a:r>
              <a:rPr lang="en-US" altLang="zh-CN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…</a:t>
            </a:r>
            <a:endParaRPr lang="zh-CN" altLang="en-US" sz="4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1" name="图片 10" descr="下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5" y="4786322"/>
            <a:ext cx="2743135" cy="1825432"/>
          </a:xfrm>
          <a:prstGeom prst="rect">
            <a:avLst/>
          </a:prstGeom>
        </p:spPr>
      </p:pic>
      <p:pic>
        <p:nvPicPr>
          <p:cNvPr id="12" name="图片 11" descr="下坡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38" y="1733638"/>
            <a:ext cx="2244660" cy="276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宾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3" y="4643446"/>
            <a:ext cx="3429004" cy="2575563"/>
          </a:xfrm>
          <a:prstGeom prst="rect">
            <a:avLst/>
          </a:prstGeom>
        </p:spPr>
      </p:pic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6000761" cy="63738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3.</a:t>
            </a:r>
            <a:r>
              <a:rPr lang="zh-CN" altLang="en-US" sz="32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为活着而活着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     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135" y="1142984"/>
            <a:ext cx="861774" cy="5214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吃穿住用行？</a:t>
            </a:r>
            <a:endParaRPr lang="zh-CN" altLang="en-US" sz="4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" name="图片 7" descr="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32" y="-24"/>
            <a:ext cx="4114800" cy="2743200"/>
          </a:xfrm>
          <a:prstGeom prst="rect">
            <a:avLst/>
          </a:prstGeom>
        </p:spPr>
      </p:pic>
      <p:pic>
        <p:nvPicPr>
          <p:cNvPr id="14" name="图片 13" descr="儿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1250"/>
            <a:ext cx="2837389" cy="4076708"/>
          </a:xfrm>
          <a:prstGeom prst="rect">
            <a:avLst/>
          </a:prstGeom>
        </p:spPr>
      </p:pic>
      <p:pic>
        <p:nvPicPr>
          <p:cNvPr id="15" name="图片 14" descr="奢侈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67" y="2786058"/>
            <a:ext cx="2714633" cy="2033355"/>
          </a:xfrm>
          <a:prstGeom prst="rect">
            <a:avLst/>
          </a:prstGeom>
        </p:spPr>
      </p:pic>
      <p:pic>
        <p:nvPicPr>
          <p:cNvPr id="17" name="图片 16" descr="豪宅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750" y="2786058"/>
            <a:ext cx="2743200" cy="2054352"/>
          </a:xfrm>
          <a:prstGeom prst="rect">
            <a:avLst/>
          </a:prstGeom>
        </p:spPr>
      </p:pic>
      <p:pic>
        <p:nvPicPr>
          <p:cNvPr id="18" name="图片 17" descr="衣柜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052" y="4857760"/>
            <a:ext cx="2707948" cy="228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为什么总觉的缺点啥？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8054975" cy="27146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我们度尽的年岁好像一声叹息。我们一生的年日是七十岁。若是强壮可到八十岁。但其中所矜夸的，不过是劳苦愁烦。转眼成空，我们便如飞而去。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                                                ——《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圣经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》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诗篇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39:4-6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心灵的空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762500" cy="3810000"/>
          </a:xfrm>
          <a:prstGeom prst="rect">
            <a:avLst/>
          </a:prstGeom>
        </p:spPr>
      </p:pic>
      <p:pic>
        <p:nvPicPr>
          <p:cNvPr id="6" name="图片 5" descr="liux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700470"/>
            <a:ext cx="4744922" cy="31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三座大山：罪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357298"/>
            <a:ext cx="9405907" cy="55721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基督照我们父神的旨意为我们的罪舍己，要救我们脱离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这罪恶的世代。                  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《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圣经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》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加拉太书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1:4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" name="图片 6" descr="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" y="2857496"/>
            <a:ext cx="2133600" cy="2133600"/>
          </a:xfrm>
          <a:prstGeom prst="rect">
            <a:avLst/>
          </a:prstGeom>
        </p:spPr>
      </p:pic>
      <p:pic>
        <p:nvPicPr>
          <p:cNvPr id="8" name="图片 7" descr="枷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109437"/>
            <a:ext cx="2590800" cy="3467100"/>
          </a:xfrm>
          <a:prstGeom prst="rect">
            <a:avLst/>
          </a:prstGeom>
        </p:spPr>
      </p:pic>
      <p:pic>
        <p:nvPicPr>
          <p:cNvPr id="9" name="图片 8" descr="拜偶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" y="5295900"/>
            <a:ext cx="2933700" cy="1562100"/>
          </a:xfrm>
          <a:prstGeom prst="rect">
            <a:avLst/>
          </a:prstGeom>
        </p:spPr>
      </p:pic>
      <p:pic>
        <p:nvPicPr>
          <p:cNvPr id="10" name="图片 9" descr="谎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109437"/>
            <a:ext cx="2285985" cy="317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928802"/>
            <a:ext cx="9405907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罪带来控告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罪带来人际关系的破裂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罪带来纷争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罪带来黑暗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罪带来绝望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罪也带来第二座大山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终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929066"/>
            <a:ext cx="4286250" cy="3219450"/>
          </a:xfrm>
          <a:prstGeom prst="rect">
            <a:avLst/>
          </a:prstGeom>
        </p:spPr>
      </p:pic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三座大山：死亡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928802"/>
            <a:ext cx="9405907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因为死是众人的结局。活人也必将这事放在心上。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圣经传道书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7:2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你们死在过犯罪恶之中，他叫你们活过来。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                               ——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圣经以弗所书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2:1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2" name="图片 11" descr="起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38632"/>
            <a:ext cx="4328908" cy="28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vantage">
    <a:dk1>
      <a:sysClr val="windowText" lastClr="000000"/>
    </a:dk1>
    <a:lt1>
      <a:sysClr val="window" lastClr="FFFFFF"/>
    </a:lt1>
    <a:dk2>
      <a:srgbClr val="2B142D"/>
    </a:dk2>
    <a:lt2>
      <a:srgbClr val="C3AFCC"/>
    </a:lt2>
    <a:accent1>
      <a:srgbClr val="663366"/>
    </a:accent1>
    <a:accent2>
      <a:srgbClr val="330F42"/>
    </a:accent2>
    <a:accent3>
      <a:srgbClr val="666699"/>
    </a:accent3>
    <a:accent4>
      <a:srgbClr val="999966"/>
    </a:accent4>
    <a:accent5>
      <a:srgbClr val="F7901E"/>
    </a:accent5>
    <a:accent6>
      <a:srgbClr val="A3A101"/>
    </a:accent6>
    <a:hlink>
      <a:srgbClr val="BC5FBC"/>
    </a:hlink>
    <a:folHlink>
      <a:srgbClr val="9775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1009</Words>
  <Application>Microsoft Office PowerPoint</Application>
  <PresentationFormat>全屏显示(4:3)</PresentationFormat>
  <Paragraphs>120</Paragraphs>
  <Slides>20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Advantage</vt:lpstr>
      <vt:lpstr>什么才是平安？ The true peace in our life</vt:lpstr>
      <vt:lpstr> 活着</vt:lpstr>
      <vt:lpstr>什么搅动你的心？</vt:lpstr>
      <vt:lpstr> </vt:lpstr>
      <vt:lpstr> </vt:lpstr>
      <vt:lpstr>为什么总觉的缺点啥？</vt:lpstr>
      <vt:lpstr>三座大山：罪</vt:lpstr>
      <vt:lpstr> </vt:lpstr>
      <vt:lpstr>三座大山：死亡</vt:lpstr>
      <vt:lpstr> </vt:lpstr>
      <vt:lpstr>三座大山：撒旦</vt:lpstr>
      <vt:lpstr>基督为什么来？</vt:lpstr>
      <vt:lpstr>基督为什么来？</vt:lpstr>
      <vt:lpstr>基督为什么来？</vt:lpstr>
      <vt:lpstr>基督为什么来？</vt:lpstr>
      <vt:lpstr>基督怎样来的？</vt:lpstr>
      <vt:lpstr>基督升天及再来</vt:lpstr>
      <vt:lpstr>如何得平安？</vt:lpstr>
      <vt:lpstr>神的应许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T</dc:creator>
  <cp:lastModifiedBy>Joshua</cp:lastModifiedBy>
  <cp:revision>211</cp:revision>
  <dcterms:created xsi:type="dcterms:W3CDTF">2009-08-27T14:36:19Z</dcterms:created>
  <dcterms:modified xsi:type="dcterms:W3CDTF">2012-11-18T17:27:49Z</dcterms:modified>
</cp:coreProperties>
</file>