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12" r:id="rId3"/>
    <p:sldId id="305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9" r:id="rId18"/>
    <p:sldId id="326" r:id="rId19"/>
    <p:sldId id="327" r:id="rId20"/>
    <p:sldId id="328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011" autoAdjust="0"/>
  </p:normalViewPr>
  <p:slideViewPr>
    <p:cSldViewPr snapToObjects="1">
      <p:cViewPr varScale="1">
        <p:scale>
          <a:sx n="62" d="100"/>
          <a:sy n="62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A5582A6-7DAF-4E0B-BD4C-556A10D61A27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059A53A-2E2C-44FC-A799-32AEA95410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10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1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59C84409-24FB-4B28-8B61-199726D6F4AD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534FB896-E3FB-427D-A7C3-22501B708109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B977518-B2E0-48EC-8B62-A49B8C1AD3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0F242D-7582-48D8-87F0-4098F27EBBB9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7CDBD-4603-484A-942A-3E0792B4862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07C46-4AD0-4B19-9D58-4583779402A4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AE8DD-1467-4E07-8C1F-8DE8386E7A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98C4E63E-DAF3-44FB-9127-C78FDE042A08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1CADF730-0B70-48C4-BE57-658B4A310152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B6D21-5AAB-46B7-B793-2DDA42201D0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7E55-22DF-4A74-8044-8AD8840E5C0D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382F7-D4D5-4BB2-AC05-AB230BE3F0C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01E5A-957E-4861-A21E-59400E92199D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676232F-D7DC-41F6-AAA0-AAD9D071BD6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9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10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41B174-8095-4C4D-8503-932102725131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79D0BFE-C10B-4531-8745-5FC33E8A54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4D142F11-81AD-4733-8865-B7FD6995BD70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D4CE2E9-286C-4FDA-8B3F-36CF6C2BAA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54C82-E6B1-4760-9FE1-3FA834FE5BA5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56B5C-1440-4595-84C9-D0F66824BB1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76ECF-B3EF-4CCC-B0B9-552964A7279B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FC3B-7764-48C2-9713-566CE982D1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AFE00-30A8-4A70-8E25-ECE9477328AF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72335-2CA6-40F0-AA05-1C5EADB431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57FA1-7F8C-486A-A742-A298D13BD644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8A3A7-88FC-4A18-A546-EA0AFC9E918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80E22669-FD6B-4950-9E2F-DA29DC841B5C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FA2D21C-DCA2-461B-97D2-E574456A095A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D6E3B3C6-2E9B-469B-87CC-187C5D2593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1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1F317-98BB-4069-8D89-DFE2ABDC6A9C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29425-B027-44E7-8321-9EE6EDC21A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A86E4-AD81-499F-A5A6-974C4CCDF55B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0D7AC-FD10-4A45-9D18-B8F079C4108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1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93718D8-9F2B-44EF-898A-1B282830D746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332FB08-A93C-439D-9863-564A65B294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FDC1B784-2AF6-4072-89CE-E943F6CC86E5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EAD4209D-61E2-4C9F-BA9F-7A96857F63F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fld id="{976F638B-658B-4806-98F4-721AEA52C1DA}" type="datetimeFigureOut">
              <a:rPr lang="en-US" altLang="zh-CN"/>
              <a:pPr/>
              <a:t>10/5/2012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fld id="{22AB417F-B609-4F4E-BEB6-1CB290E6341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9pPr>
    </p:titleStyle>
    <p:bodyStyle>
      <a:lvl1pPr marL="228600" indent="-228600" algn="l" rtl="0" fontAlgn="base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1447808" y="4624388"/>
            <a:ext cx="7696224" cy="933450"/>
          </a:xfrm>
        </p:spPr>
        <p:txBody>
          <a:bodyPr>
            <a:noAutofit/>
          </a:bodyPr>
          <a:lstStyle/>
          <a:p>
            <a:pPr algn="ctr"/>
            <a:r>
              <a:rPr lang="en-US" altLang="zh-CN" b="1" dirty="0" smtClean="0">
                <a:latin typeface="Calibri" pitchFamily="34" charset="0"/>
                <a:ea typeface="宋体" charset="-122"/>
              </a:rPr>
              <a:t/>
            </a:r>
            <a:br>
              <a:rPr lang="en-US" altLang="zh-CN" b="1" dirty="0" smtClean="0">
                <a:latin typeface="Calibri" pitchFamily="34" charset="0"/>
                <a:ea typeface="宋体" charset="-122"/>
              </a:rPr>
            </a:br>
            <a:r>
              <a:rPr lang="zh-CN" altLang="en-US" sz="4000" b="1" dirty="0" smtClean="0">
                <a:latin typeface="Calibri" pitchFamily="34" charset="0"/>
                <a:ea typeface="宋体" charset="-122"/>
              </a:rPr>
              <a:t>我为什么管不住我的口？</a:t>
            </a:r>
            <a:endParaRPr lang="en-US" altLang="zh-CN" sz="4000" b="1" dirty="0" smtClean="0">
              <a:latin typeface="Calibri" pitchFamily="34" charset="0"/>
              <a:ea typeface="宋体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5786454"/>
            <a:ext cx="4343400" cy="107154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  ——</a:t>
            </a:r>
            <a:r>
              <a:rPr lang="zh-CN" altLang="en-US" sz="24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郭易君</a:t>
            </a:r>
            <a:endParaRPr lang="en-US" altLang="en-US" sz="24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Columbia </a:t>
            </a:r>
            <a:r>
              <a:rPr lang="en-US" altLang="zh-CN" dirty="0" smtClean="0">
                <a:latin typeface="Calibri" pitchFamily="34" charset="0"/>
              </a:rPr>
              <a:t>7</a:t>
            </a:r>
            <a:r>
              <a:rPr lang="en-US" dirty="0" smtClean="0">
                <a:latin typeface="Calibri" pitchFamily="34" charset="0"/>
              </a:rPr>
              <a:t> Oct 2012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" name="图片 10" descr="32352165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30" y="1"/>
            <a:ext cx="6357970" cy="4515280"/>
          </a:xfrm>
          <a:prstGeom prst="rect">
            <a:avLst/>
          </a:prstGeom>
        </p:spPr>
      </p:pic>
      <p:pic>
        <p:nvPicPr>
          <p:cNvPr id="12" name="图片 11" descr="300PX-~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70" y="4214838"/>
            <a:ext cx="2857500" cy="2857500"/>
          </a:xfrm>
          <a:prstGeom prst="rect">
            <a:avLst/>
          </a:prstGeom>
        </p:spPr>
      </p:pic>
      <p:pic>
        <p:nvPicPr>
          <p:cNvPr id="14" name="图片 13" descr="200761618399616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76178" cy="451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四、骂人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715404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只是我告诉你们，凡向弟兄动怒的，难免受审判。凡骂弟兄是拉加（饭桶）的，难免公会的审断。凡骂弟兄是魔利（笨蛋）的，难免地狱的火。</a:t>
            </a:r>
            <a:endParaRPr lang="en-US" altLang="zh-CN" sz="28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                                                        ——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马太福音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5:22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" name="图片 5" descr="200906231529232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857627"/>
            <a:ext cx="2287575" cy="2813717"/>
          </a:xfrm>
          <a:prstGeom prst="rect">
            <a:avLst/>
          </a:prstGeom>
        </p:spPr>
      </p:pic>
      <p:pic>
        <p:nvPicPr>
          <p:cNvPr id="8" name="图片 7" descr="imagesCAY7ZWV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051969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484188"/>
            <a:ext cx="8054975" cy="611664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骂人表象：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脏话、冒犯人的话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为什么论断？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“水杯被摇晃的时候会洒出水来，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杯子里是什么就会洒出什么”。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我们自己以为自己的心挺好的，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其实从骂人就可以看出来，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我们的心其实挺“悲催”的。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8" name="图片 7" descr="20120628083830_992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614501"/>
            <a:ext cx="3419475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五、背后说人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214422"/>
            <a:ext cx="8715404" cy="538641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400" dirty="0" smtClean="0">
                <a:solidFill>
                  <a:schemeClr val="tx1"/>
                </a:solidFill>
              </a:rPr>
              <a:t>他们既然故意不认识神，神就任凭他们存邪僻的心行那些不合理的事，装满了各样不义，邪恶，贪婪，恶毒（或作阴毒）。满心是嫉妒，凶杀，争竞，诡诈，毒恨。又是谗毁的，背后说人的，怨恨神的（或作被神所憎恶的），侮慢人的，狂傲的，自夸的，捏造恶事的，违背父母的，无知的，背约的，无亲情的，不怜悯人的。他们虽知道神判定，行这样事的人是当死的，然而他们不但自己去行，还喜欢别人去行。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                                                      ——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罗马书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1:28-32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484188"/>
            <a:ext cx="8054975" cy="611664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背后说人：说闲话、捣鼓人、说人坏话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背后说人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的结果：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关系破裂、内心不安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5" name="图片 4" descr="179299560165493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2371736"/>
            <a:ext cx="63500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六、自夸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715404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要别人夸奖你，不可用口自夸。等外人称赞你，不可用嘴自称。                                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马太福音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5:22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en-US" altLang="zh-CN" sz="28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7" name="图片 6" descr="imagesCAM7IK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3000371"/>
            <a:ext cx="2716203" cy="3754333"/>
          </a:xfrm>
          <a:prstGeom prst="rect">
            <a:avLst/>
          </a:prstGeom>
        </p:spPr>
      </p:pic>
      <p:pic>
        <p:nvPicPr>
          <p:cNvPr id="9" name="图片 8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143248"/>
            <a:ext cx="4452942" cy="3339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484188"/>
            <a:ext cx="8054975" cy="611664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自夸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：夸耀、显摆、吹嘘、吹牛、自我抬举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自夸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的本质：骄傲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;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凡自卑的我比使他升为高，凡自高的，我必使他降为卑。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结果：愈发自大、让对方自卑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破坏关系、慢慢地忘了自己是谁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" name="图片 5" descr="12_271056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786190"/>
            <a:ext cx="3571900" cy="2976583"/>
          </a:xfrm>
          <a:prstGeom prst="rect">
            <a:avLst/>
          </a:prstGeom>
        </p:spPr>
      </p:pic>
      <p:pic>
        <p:nvPicPr>
          <p:cNvPr id="7" name="图片 6" descr="2290814_195637033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904" y="2500306"/>
            <a:ext cx="3233128" cy="453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715404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七、诽谤</a:t>
            </a:r>
            <a:endParaRPr lang="en-US" altLang="zh-CN" sz="2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八、谗言</a:t>
            </a:r>
            <a:endParaRPr lang="en-US" altLang="zh-CN" sz="2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九、淫词秽语</a:t>
            </a:r>
            <a:endParaRPr lang="en-US" altLang="zh-CN" sz="2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十、争竞</a:t>
            </a:r>
            <a:endParaRPr lang="en-US" altLang="zh-CN" sz="2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十一、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8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总结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071546"/>
            <a:ext cx="8358214" cy="552929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我也知道，在我里头，就是我肉体之中，没有良善。因为立志为善由得我，只是行出来由不得我。</a:t>
            </a:r>
            <a:br>
              <a:rPr lang="zh-CN" altLang="en-US" sz="2800" b="1" dirty="0" smtClean="0">
                <a:solidFill>
                  <a:schemeClr val="tx1"/>
                </a:solidFill>
              </a:rPr>
            </a:br>
            <a:r>
              <a:rPr lang="en-US" altLang="zh-CN" sz="2800" dirty="0" smtClean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罗马书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7:18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" name="图片 3" descr="201203091101464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2643182"/>
            <a:ext cx="2857520" cy="3777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心的流露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071546"/>
            <a:ext cx="8358214" cy="552929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dirty="0" smtClean="0">
                <a:solidFill>
                  <a:schemeClr val="tx1"/>
                </a:solidFill>
              </a:rPr>
              <a:t>因为没有好树结坏果子。也没有坏树结好果子。凡树木看果子，就可以认出他来。人不是从荆棘上摘无花果，也不是从蒺藜里摘葡萄。善人从他心里所存的善，就发出善来。恶人从他心里所存的恶，就发出恶来。因为心里所充满的，口里就说出来。                          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路加福音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43:45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071546"/>
            <a:ext cx="8358214" cy="552929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言为心声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5" name="图片 4" descr="1344296302330-4911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7978"/>
            <a:ext cx="3676657" cy="2669253"/>
          </a:xfrm>
          <a:prstGeom prst="rect">
            <a:avLst/>
          </a:prstGeom>
        </p:spPr>
      </p:pic>
      <p:pic>
        <p:nvPicPr>
          <p:cNvPr id="7" name="图片 6" descr="4(36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24238" flipV="1">
            <a:off x="4537727" y="552873"/>
            <a:ext cx="2444641" cy="1827356"/>
          </a:xfrm>
          <a:prstGeom prst="rect">
            <a:avLst/>
          </a:prstGeom>
        </p:spPr>
      </p:pic>
      <p:pic>
        <p:nvPicPr>
          <p:cNvPr id="6" name="图片 5" descr="771acc91bdfc1684ea840457f9d5a3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360" y="2571744"/>
            <a:ext cx="2708722" cy="1804030"/>
          </a:xfrm>
          <a:prstGeom prst="rect">
            <a:avLst/>
          </a:prstGeom>
        </p:spPr>
      </p:pic>
      <p:pic>
        <p:nvPicPr>
          <p:cNvPr id="8" name="图片 7" descr="10009-110324145629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70098">
            <a:off x="4550911" y="4742013"/>
            <a:ext cx="3000364" cy="1992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口中之恶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-17" y="1600200"/>
            <a:ext cx="4357703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舌头就是火，在我们百体中，舌头是个罪恶的世界，能污秽全身，也能把生命的轮子点起来，并且是从地狱里点着的。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     ——《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圣经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》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雅各书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3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：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6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宋体" charset="-122"/>
            </a:endParaRPr>
          </a:p>
          <a:p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5" name="图片 4" descr="771acc91bdfc1684ea840457f9d5a3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354858" cy="2900370"/>
          </a:xfrm>
          <a:prstGeom prst="rect">
            <a:avLst/>
          </a:prstGeom>
        </p:spPr>
      </p:pic>
      <p:pic>
        <p:nvPicPr>
          <p:cNvPr id="8" name="图片 7" descr="W02008050732158207960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652" y="285728"/>
            <a:ext cx="3024206" cy="302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071546"/>
            <a:ext cx="8358214" cy="552929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耶稣能改变你的心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          我要使他们有合一的心，也要将新灵放在他们里面，又从他们肉体中除掉石心，赐给他们肉心。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以西结书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11:19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 信耶稣重生得救的意思：乃是要为我们换一颗新的心，耶稣基督的灵住在我们生命里边，做我们的主，我们的朋友。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一、谎言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054975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丁当有一首歌“你什么说谎？”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这不仅是对恋人的追问，也是对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所有人的追问。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谎言的本质是什么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？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因他本来是说谎的，也是说谎之人的父。</a:t>
            </a: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约翰福音</a:t>
            </a: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8:44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为什么说谎？恐惧、习惯、掩饰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、痛苦、不敢面对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5" name="图片 4" descr="U1584P28T3D2660035F326DT200908191323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600200"/>
            <a:ext cx="2920192" cy="411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214422"/>
            <a:ext cx="8054975" cy="538641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谎言的结果：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“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圆谎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”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伤害别人、伤害自己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陷在痛苦之中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陷在失败之中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陷在编制的假象之中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陷在自欺欺人之中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…..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" name="图片 5" descr="482912_426089947429895_147386080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799" y="64283"/>
            <a:ext cx="3686201" cy="3071834"/>
          </a:xfrm>
          <a:prstGeom prst="rect">
            <a:avLst/>
          </a:prstGeom>
        </p:spPr>
      </p:pic>
      <p:pic>
        <p:nvPicPr>
          <p:cNvPr id="7" name="图片 6" descr="m2261618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5" y="3643315"/>
            <a:ext cx="3143272" cy="2950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能胜过谎言吗？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054975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我的老师说：“中国人说谎像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撒尿一样随便。治不了”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到底能治了吗，能胜过吗？</a:t>
            </a:r>
            <a:endParaRPr lang="en-US" altLang="zh-CN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图片 5" descr="200842115314382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678" y="4133936"/>
            <a:ext cx="3731322" cy="2466899"/>
          </a:xfrm>
          <a:prstGeom prst="rect">
            <a:avLst/>
          </a:prstGeom>
        </p:spPr>
      </p:pic>
      <p:pic>
        <p:nvPicPr>
          <p:cNvPr id="7" name="图片 6" descr="picwxm_11681729531907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678" y="1395402"/>
            <a:ext cx="3731322" cy="2352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二、论断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715404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你这论断人的，无论你是谁，也无可推诿，你在什么事上论断人，就在什么事上定自己的罪。因你这论断人的，自己所行却和别人一样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                                                            ——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圣经罗马书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2:1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" name="图片 5" descr="01300000100329124175760606764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00468"/>
            <a:ext cx="3357556" cy="335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484188"/>
            <a:ext cx="8054975" cy="611664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论断表象：以法官和上帝的角色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给别人、扣帽子、定结论、下判断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论断的本质是什么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？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论断弟兄，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就是批评律法，论断律法</a:t>
            </a: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雅各书</a:t>
            </a: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4:11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为什么论断？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骄傲、自义。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为什么看见你弟兄眼中有刺，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却不想自己眼中有梁木呢？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 ——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马太福音</a:t>
            </a: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7:3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" name="图片 5" descr="scol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295791"/>
            <a:ext cx="3080489" cy="2490795"/>
          </a:xfrm>
          <a:prstGeom prst="rect">
            <a:avLst/>
          </a:prstGeom>
        </p:spPr>
      </p:pic>
      <p:pic>
        <p:nvPicPr>
          <p:cNvPr id="7" name="图片 6" descr="140106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897" y="1142984"/>
            <a:ext cx="2265914" cy="290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三、抱怨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715404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这些人是私下议论，常发怨言的，随从自己的情欲而行，口中说夸大的话，为得便宜谄媚人。</a:t>
            </a:r>
            <a:endParaRPr lang="en-US" altLang="zh-CN" sz="28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                                                          ——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圣经犹大书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1:16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5" name="图片 4" descr="A51955414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50"/>
            <a:ext cx="3810000" cy="3714750"/>
          </a:xfrm>
          <a:prstGeom prst="rect">
            <a:avLst/>
          </a:prstGeom>
        </p:spPr>
      </p:pic>
      <p:pic>
        <p:nvPicPr>
          <p:cNvPr id="7" name="图片 6" descr="1344956568676859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091" y="3899292"/>
            <a:ext cx="3825884" cy="2869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484188"/>
            <a:ext cx="8054975" cy="611664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抱怨表象：怨天尤人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抱怨的本质是什么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？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你们的怨言不是向我们发的，乃是向耶和华发的</a:t>
            </a: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出埃及记</a:t>
            </a: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16:8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为什么抱怨？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不满足、无感恩、不相信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抱怨的结果：更好还是更坏？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抱怨可以传染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…..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9" name="图片 8" descr="imagesCAD2Y62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862456"/>
            <a:ext cx="3964777" cy="2638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3513</TotalTime>
  <Words>1040</Words>
  <Application>Microsoft Office PowerPoint</Application>
  <PresentationFormat>全屏显示(4:3)</PresentationFormat>
  <Paragraphs>123</Paragraphs>
  <Slides>20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Advantage</vt:lpstr>
      <vt:lpstr> 我为什么管不住我的口？</vt:lpstr>
      <vt:lpstr> 口中之恶</vt:lpstr>
      <vt:lpstr>一、谎言</vt:lpstr>
      <vt:lpstr> </vt:lpstr>
      <vt:lpstr>能胜过谎言吗？</vt:lpstr>
      <vt:lpstr>二、论断</vt:lpstr>
      <vt:lpstr> </vt:lpstr>
      <vt:lpstr>三、抱怨</vt:lpstr>
      <vt:lpstr> </vt:lpstr>
      <vt:lpstr>四、骂人</vt:lpstr>
      <vt:lpstr> </vt:lpstr>
      <vt:lpstr>五、背后说人</vt:lpstr>
      <vt:lpstr> </vt:lpstr>
      <vt:lpstr>六、自夸</vt:lpstr>
      <vt:lpstr> </vt:lpstr>
      <vt:lpstr> </vt:lpstr>
      <vt:lpstr>总结</vt:lpstr>
      <vt:lpstr> 心的流露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T</dc:creator>
  <cp:lastModifiedBy>Joshua</cp:lastModifiedBy>
  <cp:revision>205</cp:revision>
  <dcterms:created xsi:type="dcterms:W3CDTF">2009-08-27T14:36:19Z</dcterms:created>
  <dcterms:modified xsi:type="dcterms:W3CDTF">2012-10-05T15:42:48Z</dcterms:modified>
</cp:coreProperties>
</file>