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273" r:id="rId4"/>
    <p:sldId id="258" r:id="rId5"/>
    <p:sldId id="260" r:id="rId6"/>
    <p:sldId id="261" r:id="rId7"/>
    <p:sldId id="26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97" r:id="rId22"/>
    <p:sldId id="321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07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97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50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15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29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882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45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6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9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60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5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7515-54D9-4D37-9B4F-1E9FC9A1231E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CF06-55A1-4A29-895D-75154FD8A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32A4-7142-4C24-ABFA-49F68697786A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03A7-D2F3-4165-A35E-7F87C2157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7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5400" dirty="0" smtClean="0">
                <a:latin typeface="黑体" pitchFamily="49" charset="-122"/>
                <a:ea typeface="黑体" pitchFamily="49" charset="-122"/>
              </a:rPr>
              <a:t>什么是教会？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6400800" cy="114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dirty="0" smtClean="0">
                <a:solidFill>
                  <a:schemeClr val="tx1"/>
                </a:solidFill>
              </a:rPr>
              <a:t>郭易君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600" dirty="0" smtClean="0">
                <a:solidFill>
                  <a:schemeClr val="tx1"/>
                </a:solidFill>
              </a:rPr>
              <a:t>——2012</a:t>
            </a:r>
            <a:r>
              <a:rPr lang="zh-CN" altLang="en-US" sz="3600" dirty="0" smtClean="0">
                <a:solidFill>
                  <a:schemeClr val="tx1"/>
                </a:solidFill>
              </a:rPr>
              <a:t>年</a:t>
            </a:r>
            <a:r>
              <a:rPr lang="en-US" altLang="zh-CN" sz="3600" dirty="0" smtClean="0">
                <a:solidFill>
                  <a:schemeClr val="tx1"/>
                </a:solidFill>
              </a:rPr>
              <a:t>12</a:t>
            </a:r>
            <a:r>
              <a:rPr lang="zh-CN" altLang="en-US" sz="3600" dirty="0" smtClean="0">
                <a:solidFill>
                  <a:schemeClr val="tx1"/>
                </a:solidFill>
              </a:rPr>
              <a:t>月</a:t>
            </a:r>
            <a:r>
              <a:rPr lang="en-US" altLang="zh-CN" sz="3600" dirty="0" smtClean="0">
                <a:solidFill>
                  <a:schemeClr val="tx1"/>
                </a:solidFill>
              </a:rPr>
              <a:t>9</a:t>
            </a:r>
            <a:r>
              <a:rPr lang="zh-CN" altLang="en-US" sz="3600" dirty="0" smtClean="0">
                <a:solidFill>
                  <a:schemeClr val="tx1"/>
                </a:solidFill>
              </a:rPr>
              <a:t>日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58213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62000"/>
            <a:ext cx="800219" cy="556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教会是公司吗？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内容占位符 6" descr="1-120RG34511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838200"/>
            <a:ext cx="6502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7827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教会和公司之间有什么共同点？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86868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建筑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40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办公场地  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VS</a:t>
            </a: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教堂、租赁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领袖：董事长经理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VS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牧师、长执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钱  ：经营收入 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VS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奉献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人  ：员工     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VS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会友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制度：章程等   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VS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纪律等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……</a:t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7827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教会和公司之间到底有何区别？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ash_fe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4191000" cy="3660988"/>
          </a:xfrm>
          <a:prstGeom prst="rect">
            <a:avLst/>
          </a:prstGeom>
        </p:spPr>
      </p:pic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第一、公司里小的服侍大的，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教会里大的服侍小的。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门徒起了争论，他们中间那一个可算为大。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耶稣说，外邦人有君王为主治理他们。那掌权管他们的称为恩主。但你们不可这样。你们里头为大的，倒要像年幼的。为首领的，倒要像服事人的。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 </a:t>
            </a:r>
          </a:p>
          <a:p>
            <a:r>
              <a:rPr lang="en-US" altLang="zh-CN" sz="2800" dirty="0" smtClean="0"/>
              <a:t>               ——</a:t>
            </a:r>
            <a:r>
              <a:rPr lang="zh-CN" altLang="en-US" sz="2800" dirty="0" smtClean="0"/>
              <a:t>路加福音</a:t>
            </a:r>
            <a:r>
              <a:rPr lang="en-US" altLang="zh-CN" sz="2800" dirty="0" smtClean="0"/>
              <a:t>22:24-26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第二、公司是为了挣钱而存在，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教会不是为了钱而存在。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 一个人不能侍奉两个主。不是恶这个爱那个，就是重这个轻那个。你们不能又侍奉神，又侍奉玛门。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      ——</a:t>
            </a:r>
            <a:r>
              <a:rPr lang="zh-CN" altLang="en-US" sz="2800" dirty="0" smtClean="0"/>
              <a:t>马太福音</a:t>
            </a:r>
            <a:r>
              <a:rPr lang="en-US" altLang="zh-CN" sz="2800" dirty="0" smtClean="0"/>
              <a:t>6:24</a:t>
            </a:r>
            <a:endParaRPr lang="zh-CN" altLang="en-US" dirty="0"/>
          </a:p>
        </p:txBody>
      </p:sp>
      <p:pic>
        <p:nvPicPr>
          <p:cNvPr id="5" name="图片 4" descr="1516644_08164505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57600"/>
            <a:ext cx="3285318" cy="2971800"/>
          </a:xfrm>
          <a:prstGeom prst="rect">
            <a:avLst/>
          </a:prstGeom>
        </p:spPr>
      </p:pic>
      <p:pic>
        <p:nvPicPr>
          <p:cNvPr id="6" name="图片 5" descr="12494748284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第三、公司职员为了工作生存而来公司，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教会信徒为敬拜荣耀主而来教会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</a:t>
            </a:r>
            <a:endParaRPr lang="en-US" altLang="zh-CN" sz="2800" dirty="0" smtClean="0"/>
          </a:p>
          <a:p>
            <a:r>
              <a:rPr lang="zh-CN" altLang="en-US" sz="2800" dirty="0" smtClean="0"/>
              <a:t> </a:t>
            </a:r>
            <a:r>
              <a:rPr lang="en-US" altLang="zh-CN" sz="3200" dirty="0" smtClean="0"/>
              <a:t>1.</a:t>
            </a:r>
            <a:r>
              <a:rPr lang="zh-CN" altLang="en-US" sz="3200" dirty="0" smtClean="0"/>
              <a:t>教会为了荣耀神、敬拜神而存在。</a:t>
            </a:r>
            <a:endParaRPr lang="en-US" altLang="zh-CN" sz="3200" dirty="0" smtClean="0"/>
          </a:p>
          <a:p>
            <a:r>
              <a:rPr lang="en-US" altLang="zh-CN" sz="3200" dirty="0" smtClean="0"/>
              <a:t> 2.</a:t>
            </a:r>
            <a:r>
              <a:rPr lang="zh-CN" altLang="en-US" sz="3200" dirty="0" smtClean="0"/>
              <a:t>教会是为了担当使命而存在。</a:t>
            </a:r>
            <a:endParaRPr lang="en-US" altLang="zh-CN" sz="3200" dirty="0" smtClean="0"/>
          </a:p>
          <a:p>
            <a:r>
              <a:rPr lang="en-US" altLang="zh-CN" sz="3200" dirty="0" smtClean="0"/>
              <a:t>     </a:t>
            </a:r>
            <a:r>
              <a:rPr lang="zh-CN" altLang="en-US" sz="3200" dirty="0" smtClean="0"/>
              <a:t>大使命、大诫命。</a:t>
            </a:r>
          </a:p>
          <a:p>
            <a:r>
              <a:rPr lang="en-US" altLang="zh-CN" sz="3200" dirty="0" smtClean="0"/>
              <a:t>                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/>
          </a:p>
          <a:p>
            <a:r>
              <a:rPr lang="zh-CN" altLang="en-US" sz="3200" dirty="0" smtClean="0"/>
              <a:t>教会是他的身体，是那充满万有者所充满的。</a:t>
            </a:r>
            <a:endParaRPr lang="en-US" altLang="zh-CN" sz="3200" dirty="0" smtClean="0"/>
          </a:p>
          <a:p>
            <a:r>
              <a:rPr lang="en-US" altLang="zh-CN" sz="3200" dirty="0" smtClean="0"/>
              <a:t>                                                ——</a:t>
            </a:r>
            <a:r>
              <a:rPr lang="zh-CN" altLang="en-US" sz="3200" dirty="0" smtClean="0"/>
              <a:t>以弗所书</a:t>
            </a:r>
            <a:r>
              <a:rPr lang="en-US" altLang="zh-CN" sz="3200" dirty="0" smtClean="0"/>
              <a:t>1:23</a:t>
            </a:r>
          </a:p>
          <a:p>
            <a:r>
              <a:rPr lang="zh-CN" altLang="en-US" sz="3200" dirty="0" smtClean="0"/>
              <a:t>你们就是基督的身子，并且各自作肢体。</a:t>
            </a:r>
            <a:endParaRPr lang="en-US" altLang="zh-CN" sz="3200" dirty="0" smtClean="0"/>
          </a:p>
          <a:p>
            <a:r>
              <a:rPr lang="en-US" altLang="zh-CN" sz="3200" dirty="0" smtClean="0"/>
              <a:t>                                                 ——</a:t>
            </a:r>
            <a:r>
              <a:rPr lang="zh-CN" altLang="en-US" sz="3200" dirty="0" smtClean="0"/>
              <a:t>林前</a:t>
            </a:r>
            <a:r>
              <a:rPr lang="en-US" altLang="zh-CN" sz="3200" dirty="0" smtClean="0"/>
              <a:t>12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27</a:t>
            </a:r>
          </a:p>
          <a:p>
            <a:r>
              <a:rPr lang="en-US" altLang="zh-CN" sz="3200" dirty="0" smtClean="0"/>
              <a:t> </a:t>
            </a:r>
          </a:p>
          <a:p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第四、公司人人之间是利益关系，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2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教会信徒之间是生命关系</a:t>
            </a:r>
            <a:endParaRPr lang="zh-CN" altLang="en-US" sz="3200" dirty="0"/>
          </a:p>
        </p:txBody>
      </p:sp>
      <p:pic>
        <p:nvPicPr>
          <p:cNvPr id="5" name="图片 4" descr="未命名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86170"/>
            <a:ext cx="2819400" cy="3171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4724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为何要领圣餐呢？</a:t>
            </a:r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圣经、圣礼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7827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为什么要委身在一个教会？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7827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 descr="image0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5839"/>
            <a:ext cx="8077199" cy="5642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地上教会是天上教会的影子？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58213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内容占位符 5" descr="6_12e72955aacg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03200"/>
            <a:ext cx="4876800" cy="6502400"/>
          </a:xfrm>
        </p:spPr>
      </p:pic>
      <p:sp>
        <p:nvSpPr>
          <p:cNvPr id="8" name="TextBox 7"/>
          <p:cNvSpPr txBox="1"/>
          <p:nvPr/>
        </p:nvSpPr>
        <p:spPr>
          <a:xfrm>
            <a:off x="1219200" y="685800"/>
            <a:ext cx="800219" cy="556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教会是美丽的教堂吗？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/>
          <a:lstStyle/>
          <a:p>
            <a:r>
              <a:rPr lang="zh-CN" altLang="en-US" dirty="0" smtClean="0"/>
              <a:t>具体的教会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图片 5" descr="img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012" y="2057400"/>
            <a:ext cx="4090988" cy="4156619"/>
          </a:xfrm>
          <a:prstGeom prst="rect">
            <a:avLst/>
          </a:prstGeom>
        </p:spPr>
      </p:pic>
      <p:pic>
        <p:nvPicPr>
          <p:cNvPr id="7" name="图片 6" descr="image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4663417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地上没有完美的教会，但神的灵却在教会行走，因教会是基督的新娘。当末日的时候，真信徒作为教会整体被接到天国。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          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应  用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到教会里来寻求神，寻求的就寻见了。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将来委身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在一个教会里，不要跑来跑去。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不要批评教会：丈夫会如何对待那个对自己的妻子指手画脚的人？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顺服教会的权柄，竭力地爱身边的弟兄姊妹。因为真信徒要在永生中与我们在一起。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     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耶稣说，妇人，你当信我，时候将到，你们拜父，也不在这山上，也不在耶路撒冷。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——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约翰福音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4:21</a:t>
            </a:r>
            <a:r>
              <a:rPr lang="zh-CN" altLang="en-US" sz="48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4800" dirty="0" smtClean="0">
                <a:latin typeface="黑体" pitchFamily="49" charset="-122"/>
                <a:ea typeface="黑体" pitchFamily="49" charset="-122"/>
              </a:rPr>
            </a:br>
            <a:endParaRPr lang="en-US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圣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5196840" cy="3352800"/>
          </a:xfrm>
          <a:prstGeom prst="rect">
            <a:avLst/>
          </a:prstGeom>
        </p:spPr>
      </p:pic>
      <p:pic>
        <p:nvPicPr>
          <p:cNvPr id="7" name="图片 6" descr="Calf_001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76400"/>
            <a:ext cx="3733800" cy="5181600"/>
          </a:xfrm>
          <a:prstGeom prst="rect">
            <a:avLst/>
          </a:prstGeom>
        </p:spPr>
      </p:pic>
      <p:pic>
        <p:nvPicPr>
          <p:cNvPr id="6" name="图片 5" descr="GoldenC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828800"/>
            <a:ext cx="1824604" cy="137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24384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时候将到，如今就是了，那真正拜父的，神是个灵所以拜他的，必须用心灵和诚实拜他。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                 ——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约翰福音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4:23-24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3600" dirty="0" smtClean="0">
                <a:latin typeface="黑体" pitchFamily="49" charset="-122"/>
                <a:ea typeface="黑体" pitchFamily="49" charset="-122"/>
              </a:rPr>
            </a:br>
            <a:endParaRPr lang="en-US" sz="36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0" y="1519238"/>
            <a:ext cx="8839200" cy="5334000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v"/>
            </a:pPr>
            <a:endParaRPr lang="en-US" sz="2400" dirty="0" smtClean="0"/>
          </a:p>
        </p:txBody>
      </p:sp>
      <p:pic>
        <p:nvPicPr>
          <p:cNvPr id="4" name="图片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3307">
            <a:off x="571997" y="2434714"/>
            <a:ext cx="3290888" cy="2464989"/>
          </a:xfrm>
          <a:prstGeom prst="rect">
            <a:avLst/>
          </a:prstGeom>
        </p:spPr>
      </p:pic>
      <p:pic>
        <p:nvPicPr>
          <p:cNvPr id="5" name="图片 4" descr="adee30dd3829b4e38c1029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什么是心灵和诚实呢？</a:t>
            </a:r>
            <a:endParaRPr lang="en-US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那时约有午正，遍地都黑暗了，直到申初，日头变黑了。殿里的幔子从当中裂为两半。耶稣大声喊着说，父啊，我将我的灵魂交在你手里。说了这话，气就断了。     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---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路加福音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44-46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6" name="图片 5" descr="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90800"/>
            <a:ext cx="4648200" cy="3486150"/>
          </a:xfrm>
          <a:prstGeom prst="rect">
            <a:avLst/>
          </a:prstGeom>
        </p:spPr>
      </p:pic>
      <p:pic>
        <p:nvPicPr>
          <p:cNvPr id="7" name="图片 6" descr="JES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2" y="2971800"/>
            <a:ext cx="4009768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0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为什么殿幔裂开呢？</a:t>
            </a:r>
            <a:endParaRPr lang="en-US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耶路撒冷和圣殿不再是敬拜的中心；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犹太人和外邦人间的墙拆除；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罪人因信从基督撕裂的身体经过来到圣洁真神的面前（来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10:19-20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）；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神的国进到悔改相信之人的心里，胜过罪孽，引进永义，统治新人。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4……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也就是说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…</a:t>
            </a:r>
            <a:endParaRPr lang="en-US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651" y="1143000"/>
            <a:ext cx="1169551" cy="541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因信基督，邀请圣灵进到心里，从而把圣殿建在人心中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人形圖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73790"/>
            <a:ext cx="4267200" cy="5884210"/>
          </a:xfrm>
          <a:prstGeom prst="rect">
            <a:avLst/>
          </a:prstGeom>
        </p:spPr>
      </p:pic>
      <p:pic>
        <p:nvPicPr>
          <p:cNvPr id="6" name="图片 5" descr="圣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944880" cy="609600"/>
          </a:xfrm>
          <a:prstGeom prst="rect">
            <a:avLst/>
          </a:prstGeom>
        </p:spPr>
      </p:pic>
      <p:pic>
        <p:nvPicPr>
          <p:cNvPr id="7" name="图片 6" descr="6_12e72955aacg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362200"/>
            <a:ext cx="5715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827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SO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，教会不是建筑，乃是一个个得救重生的信徒组成的集合体。</a:t>
            </a:r>
            <a:endParaRPr lang="en-US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601</Words>
  <Application>Microsoft Office PowerPoint</Application>
  <PresentationFormat>全屏显示(4:3)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什么是教会？   </vt:lpstr>
      <vt:lpstr> </vt:lpstr>
      <vt:lpstr>     耶稣说，妇人，你当信我，时候将到，你们拜父，也不在这山上，也不在耶路撒冷。  ——约翰福音4:21 </vt:lpstr>
      <vt:lpstr>时候将到，如今就是了，那真正拜父的，神是个灵所以拜他的，必须用心灵和诚实拜他。                  ——约翰福音4:23-24 </vt:lpstr>
      <vt:lpstr>什么是心灵和诚实呢？</vt:lpstr>
      <vt:lpstr> </vt:lpstr>
      <vt:lpstr>为什么殿幔裂开呢？</vt:lpstr>
      <vt:lpstr>也就是说…</vt:lpstr>
      <vt:lpstr>   SO，教会不是建筑，乃是一个个得救重生的信徒组成的集合体。</vt:lpstr>
      <vt:lpstr> </vt:lpstr>
      <vt:lpstr>   教会和公司之间有什么共同点？</vt:lpstr>
      <vt:lpstr>  建筑:办公场地     VS教堂、租赁   领袖：董事长经理  VS牧师、长执   钱  ：经营收入    VS奉献   人  ：员工        VS会友   制度：章程等      VS纪律等   ……   </vt:lpstr>
      <vt:lpstr>   教会和公司之间到底有何区别？</vt:lpstr>
      <vt:lpstr>   第一、公司里小的服侍大的，          教会里大的服侍小的。 </vt:lpstr>
      <vt:lpstr>   第二、公司是为了挣钱而存在，          教会不是为了钱而存在。 </vt:lpstr>
      <vt:lpstr> 第三、公司职员为了工作生存而来公司，        教会信徒为敬拜荣耀主而来教会 </vt:lpstr>
      <vt:lpstr>        </vt:lpstr>
      <vt:lpstr>   为什么要委身在一个教会？</vt:lpstr>
      <vt:lpstr>    </vt:lpstr>
      <vt:lpstr>具体的教会</vt:lpstr>
      <vt:lpstr>   地上没有完美的教会，但神的灵却在教会行走，因教会是基督的新娘。当末日的时候，真信徒作为教会整体被接到天国。</vt:lpstr>
      <vt:lpstr>                     应  用 1.到教会里来寻求神，寻求的就寻见了。 2.将来委身在一个教会里，不要跑来跑去。 3.不要批评教会：丈夫会如何对待那个对自己的妻子指手画脚的人？ 4.顺服教会的权柄，竭力地爱身边的弟兄姊妹。因为真信徒要在永生中与我们在一起。</vt:lpstr>
    </vt:vector>
  </TitlesOfParts>
  <Company>CIU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cbrannan</dc:creator>
  <cp:lastModifiedBy>Joshua</cp:lastModifiedBy>
  <cp:revision>63</cp:revision>
  <dcterms:created xsi:type="dcterms:W3CDTF">2012-08-21T18:01:21Z</dcterms:created>
  <dcterms:modified xsi:type="dcterms:W3CDTF">2012-12-09T03:57:48Z</dcterms:modified>
</cp:coreProperties>
</file>